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inc3(int&amp;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inc3(n);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8105357" y="97532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26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007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4309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4511699" y="3228452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5400000" flipH="1" flipV="1">
            <a:off x="4899770" y="1039146"/>
            <a:ext cx="2184032" cy="2194580"/>
          </a:xfrm>
          <a:prstGeom prst="curvedConnector3">
            <a:avLst>
              <a:gd name="adj1" fmla="val 11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Point::Set(&amp;p2, 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10748506" y="3162211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rot="16200000" flipV="1">
            <a:off x="9218846" y="1249754"/>
            <a:ext cx="2093174" cy="1731740"/>
          </a:xfrm>
          <a:prstGeom prst="curvedConnector3">
            <a:avLst>
              <a:gd name="adj1" fmla="val 109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3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0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4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856FD9-AA12-6E09-0081-40DBD97ED42E}"/>
              </a:ext>
            </a:extLst>
          </p:cNvPr>
          <p:cNvSpPr/>
          <p:nvPr/>
        </p:nvSpPr>
        <p:spPr>
          <a:xfrm>
            <a:off x="6579324" y="288759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583F7-CBB1-3176-B517-85F39B2F719F}"/>
              </a:ext>
            </a:extLst>
          </p:cNvPr>
          <p:cNvSpPr txBox="1"/>
          <p:nvPr/>
        </p:nvSpPr>
        <p:spPr>
          <a:xfrm>
            <a:off x="5559821" y="292890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56B23-29AD-05A0-2C34-08F6F4CEA9A9}"/>
              </a:ext>
            </a:extLst>
          </p:cNvPr>
          <p:cNvSpPr/>
          <p:nvPr/>
        </p:nvSpPr>
        <p:spPr>
          <a:xfrm>
            <a:off x="6579324" y="333954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1C9D7-C2A5-1430-9AED-C1BD75415CA6}"/>
              </a:ext>
            </a:extLst>
          </p:cNvPr>
          <p:cNvSpPr txBox="1"/>
          <p:nvPr/>
        </p:nvSpPr>
        <p:spPr>
          <a:xfrm>
            <a:off x="5762445" y="338084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A0AFB-1A2C-15BF-FA77-ABD1BE70F7CE}"/>
              </a:ext>
            </a:extLst>
          </p:cNvPr>
          <p:cNvSpPr txBox="1"/>
          <p:nvPr/>
        </p:nvSpPr>
        <p:spPr>
          <a:xfrm>
            <a:off x="6316565" y="254969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r>
              <a:rPr lang="en-US" altLang="ko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C871B-8ABA-AFF3-95B7-B03FB399C252}"/>
              </a:ext>
            </a:extLst>
          </p:cNvPr>
          <p:cNvSpPr/>
          <p:nvPr/>
        </p:nvSpPr>
        <p:spPr>
          <a:xfrm>
            <a:off x="9236015" y="2467078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20598E9-266F-6407-4FD9-481AAE5FDB93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598827" y="2693051"/>
            <a:ext cx="1637188" cy="4205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8BC190-00D9-5337-02CE-A25AB9BD21F5}"/>
              </a:ext>
            </a:extLst>
          </p:cNvPr>
          <p:cNvSpPr txBox="1"/>
          <p:nvPr/>
        </p:nvSpPr>
        <p:spPr>
          <a:xfrm>
            <a:off x="346992" y="474021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04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25FEF6-C330-8F15-02D9-BE4B6FC92320}"/>
              </a:ext>
            </a:extLst>
          </p:cNvPr>
          <p:cNvSpPr txBox="1"/>
          <p:nvPr/>
        </p:nvSpPr>
        <p:spPr>
          <a:xfrm>
            <a:off x="-90807" y="327620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3243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59BDD9-753E-F0B7-6769-5E1C0FE7A22C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3756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1AB773-85AB-05B0-4972-1D0E6A6D663F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0573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DC4D9A-41A0-0C96-0ED6-7EF39C3AD396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5253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0F4D1D-81A5-FFCE-F109-21066387E554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3720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65CF67-32A9-9023-98CD-6F04191D71F8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54784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 = 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465840" y="47210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2898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static int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int Car::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195840" y="472102"/>
            <a:ext cx="128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3882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58F54-98B4-2C68-5D04-628EB5B1D793}"/>
              </a:ext>
            </a:extLst>
          </p:cNvPr>
          <p:cNvSpPr txBox="1"/>
          <p:nvPr/>
        </p:nvSpPr>
        <p:spPr>
          <a:xfrm>
            <a:off x="390345" y="274464"/>
            <a:ext cx="60945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Student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 id;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class Teacher 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string major;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 Student 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Teacher 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2FB19-9A11-6F3C-8FE1-DAD1E65F9222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26622-6C2F-8DCF-00CB-97FAAA983B22}"/>
              </a:ext>
            </a:extLst>
          </p:cNvPr>
          <p:cNvSpPr txBox="1"/>
          <p:nvPr/>
        </p:nvSpPr>
        <p:spPr>
          <a:xfrm>
            <a:off x="5654711" y="123033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73FF-CB5E-6ED4-36C8-E227693BE69C}"/>
              </a:ext>
            </a:extLst>
          </p:cNvPr>
          <p:cNvSpPr txBox="1"/>
          <p:nvPr/>
        </p:nvSpPr>
        <p:spPr>
          <a:xfrm>
            <a:off x="6611719" y="809433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B485C-A387-DD41-EF5E-E5AAA8FD40AB}"/>
              </a:ext>
            </a:extLst>
          </p:cNvPr>
          <p:cNvSpPr/>
          <p:nvPr/>
        </p:nvSpPr>
        <p:spPr>
          <a:xfrm>
            <a:off x="6674958" y="164097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19836-9280-E9B8-3490-537F289418E5}"/>
              </a:ext>
            </a:extLst>
          </p:cNvPr>
          <p:cNvSpPr txBox="1"/>
          <p:nvPr/>
        </p:nvSpPr>
        <p:spPr>
          <a:xfrm>
            <a:off x="5322499" y="1682280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C19F2-64B4-4B2F-2E8E-259CA465D573}"/>
              </a:ext>
            </a:extLst>
          </p:cNvPr>
          <p:cNvSpPr/>
          <p:nvPr/>
        </p:nvSpPr>
        <p:spPr>
          <a:xfrm>
            <a:off x="6675702" y="209291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D8982-783B-7C4A-0DEC-5FAF664602E9}"/>
              </a:ext>
            </a:extLst>
          </p:cNvPr>
          <p:cNvSpPr txBox="1"/>
          <p:nvPr/>
        </p:nvSpPr>
        <p:spPr>
          <a:xfrm>
            <a:off x="5656199" y="2134224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16C555-EDE2-CE02-0C08-18CF4053931D}"/>
              </a:ext>
            </a:extLst>
          </p:cNvPr>
          <p:cNvSpPr/>
          <p:nvPr/>
        </p:nvSpPr>
        <p:spPr>
          <a:xfrm>
            <a:off x="6676446" y="2544862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4FA9-B537-0B07-804B-A7F7AC5B7FCB}"/>
              </a:ext>
            </a:extLst>
          </p:cNvPr>
          <p:cNvSpPr txBox="1"/>
          <p:nvPr/>
        </p:nvSpPr>
        <p:spPr>
          <a:xfrm>
            <a:off x="5656943" y="2586168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id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4AF45-92BD-7481-2612-15B264C10956}"/>
              </a:ext>
            </a:extLst>
          </p:cNvPr>
          <p:cNvSpPr/>
          <p:nvPr/>
        </p:nvSpPr>
        <p:spPr>
          <a:xfrm>
            <a:off x="9297233" y="112716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4A52D-117A-CD2A-B06C-A6F5F33F6FB8}"/>
              </a:ext>
            </a:extLst>
          </p:cNvPr>
          <p:cNvSpPr txBox="1"/>
          <p:nvPr/>
        </p:nvSpPr>
        <p:spPr>
          <a:xfrm>
            <a:off x="8277730" y="1168475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61C7C-57D5-DBFA-F0D4-EF636522403B}"/>
              </a:ext>
            </a:extLst>
          </p:cNvPr>
          <p:cNvSpPr txBox="1"/>
          <p:nvPr/>
        </p:nvSpPr>
        <p:spPr>
          <a:xfrm>
            <a:off x="9234738" y="747572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DDA9D3-A138-648B-BB4C-97D371EDE627}"/>
              </a:ext>
            </a:extLst>
          </p:cNvPr>
          <p:cNvSpPr/>
          <p:nvPr/>
        </p:nvSpPr>
        <p:spPr>
          <a:xfrm>
            <a:off x="9297977" y="157911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78BDC-3685-4CAE-8272-9BEB74F94A53}"/>
              </a:ext>
            </a:extLst>
          </p:cNvPr>
          <p:cNvSpPr txBox="1"/>
          <p:nvPr/>
        </p:nvSpPr>
        <p:spPr>
          <a:xfrm>
            <a:off x="7945518" y="1620419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37227-D46A-CA41-3141-A650E61499E4}"/>
              </a:ext>
            </a:extLst>
          </p:cNvPr>
          <p:cNvSpPr/>
          <p:nvPr/>
        </p:nvSpPr>
        <p:spPr>
          <a:xfrm>
            <a:off x="9298721" y="203105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0716B-54CC-566D-B9B5-0C47326BB44E}"/>
              </a:ext>
            </a:extLst>
          </p:cNvPr>
          <p:cNvSpPr txBox="1"/>
          <p:nvPr/>
        </p:nvSpPr>
        <p:spPr>
          <a:xfrm>
            <a:off x="8279218" y="207236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87C23-31FB-46F3-3426-C76BF0669468}"/>
              </a:ext>
            </a:extLst>
          </p:cNvPr>
          <p:cNvSpPr/>
          <p:nvPr/>
        </p:nvSpPr>
        <p:spPr>
          <a:xfrm>
            <a:off x="9299465" y="2483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F480-1778-12D6-EEB9-C5A2137AB9CC}"/>
              </a:ext>
            </a:extLst>
          </p:cNvPr>
          <p:cNvSpPr txBox="1"/>
          <p:nvPr/>
        </p:nvSpPr>
        <p:spPr>
          <a:xfrm>
            <a:off x="8279962" y="2524307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major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1115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58F54-98B4-2C68-5D04-628EB5B1D793}"/>
              </a:ext>
            </a:extLst>
          </p:cNvPr>
          <p:cNvSpPr txBox="1"/>
          <p:nvPr/>
        </p:nvSpPr>
        <p:spPr>
          <a:xfrm>
            <a:off x="390345" y="274464"/>
            <a:ext cx="60945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class User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string name;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string address;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Student</a:t>
            </a:r>
            <a:r>
              <a:rPr lang="en-US" altLang="ko-Kore-KR" dirty="0">
                <a:latin typeface="DM Mono" panose="020B0509040201040103" pitchFamily="49" charset="0"/>
              </a:rPr>
              <a:t>: public User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int id;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class Teacher: public User 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string major;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Student s;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Teacher 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2FB19-9A11-6F3C-8FE1-DAD1E65F9222}"/>
              </a:ext>
            </a:extLst>
          </p:cNvPr>
          <p:cNvSpPr/>
          <p:nvPr/>
        </p:nvSpPr>
        <p:spPr>
          <a:xfrm>
            <a:off x="6674214" y="1189030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26622-6C2F-8DCF-00CB-97FAAA983B22}"/>
              </a:ext>
            </a:extLst>
          </p:cNvPr>
          <p:cNvSpPr txBox="1"/>
          <p:nvPr/>
        </p:nvSpPr>
        <p:spPr>
          <a:xfrm>
            <a:off x="5654711" y="123033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73FF-CB5E-6ED4-36C8-E227693BE69C}"/>
              </a:ext>
            </a:extLst>
          </p:cNvPr>
          <p:cNvSpPr txBox="1"/>
          <p:nvPr/>
        </p:nvSpPr>
        <p:spPr>
          <a:xfrm>
            <a:off x="6611719" y="809433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B485C-A387-DD41-EF5E-E5AAA8FD40AB}"/>
              </a:ext>
            </a:extLst>
          </p:cNvPr>
          <p:cNvSpPr/>
          <p:nvPr/>
        </p:nvSpPr>
        <p:spPr>
          <a:xfrm>
            <a:off x="6674958" y="1640974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19836-9280-E9B8-3490-537F289418E5}"/>
              </a:ext>
            </a:extLst>
          </p:cNvPr>
          <p:cNvSpPr txBox="1"/>
          <p:nvPr/>
        </p:nvSpPr>
        <p:spPr>
          <a:xfrm>
            <a:off x="5322499" y="1682280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7C19F2-64B4-4B2F-2E8E-259CA465D573}"/>
              </a:ext>
            </a:extLst>
          </p:cNvPr>
          <p:cNvSpPr/>
          <p:nvPr/>
        </p:nvSpPr>
        <p:spPr>
          <a:xfrm>
            <a:off x="6675702" y="2092918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D8982-783B-7C4A-0DEC-5FAF664602E9}"/>
              </a:ext>
            </a:extLst>
          </p:cNvPr>
          <p:cNvSpPr txBox="1"/>
          <p:nvPr/>
        </p:nvSpPr>
        <p:spPr>
          <a:xfrm>
            <a:off x="5656199" y="2134224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16C555-EDE2-CE02-0C08-18CF4053931D}"/>
              </a:ext>
            </a:extLst>
          </p:cNvPr>
          <p:cNvSpPr/>
          <p:nvPr/>
        </p:nvSpPr>
        <p:spPr>
          <a:xfrm>
            <a:off x="6676446" y="2544862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4FA9-B537-0B07-804B-A7F7AC5B7FCB}"/>
              </a:ext>
            </a:extLst>
          </p:cNvPr>
          <p:cNvSpPr txBox="1"/>
          <p:nvPr/>
        </p:nvSpPr>
        <p:spPr>
          <a:xfrm>
            <a:off x="5656943" y="2586168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id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4AF45-92BD-7481-2612-15B264C10956}"/>
              </a:ext>
            </a:extLst>
          </p:cNvPr>
          <p:cNvSpPr/>
          <p:nvPr/>
        </p:nvSpPr>
        <p:spPr>
          <a:xfrm>
            <a:off x="9297233" y="1127169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4A52D-117A-CD2A-B06C-A6F5F33F6FB8}"/>
              </a:ext>
            </a:extLst>
          </p:cNvPr>
          <p:cNvSpPr txBox="1"/>
          <p:nvPr/>
        </p:nvSpPr>
        <p:spPr>
          <a:xfrm>
            <a:off x="8277730" y="1168475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61C7C-57D5-DBFA-F0D4-EF636522403B}"/>
              </a:ext>
            </a:extLst>
          </p:cNvPr>
          <p:cNvSpPr txBox="1"/>
          <p:nvPr/>
        </p:nvSpPr>
        <p:spPr>
          <a:xfrm>
            <a:off x="9234738" y="747572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DDA9D3-A138-648B-BB4C-97D371EDE627}"/>
              </a:ext>
            </a:extLst>
          </p:cNvPr>
          <p:cNvSpPr/>
          <p:nvPr/>
        </p:nvSpPr>
        <p:spPr>
          <a:xfrm>
            <a:off x="9297977" y="1579113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78BDC-3685-4CAE-8272-9BEB74F94A53}"/>
              </a:ext>
            </a:extLst>
          </p:cNvPr>
          <p:cNvSpPr txBox="1"/>
          <p:nvPr/>
        </p:nvSpPr>
        <p:spPr>
          <a:xfrm>
            <a:off x="7945518" y="1620419"/>
            <a:ext cx="1352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address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37227-D46A-CA41-3141-A650E61499E4}"/>
              </a:ext>
            </a:extLst>
          </p:cNvPr>
          <p:cNvSpPr/>
          <p:nvPr/>
        </p:nvSpPr>
        <p:spPr>
          <a:xfrm>
            <a:off x="9298721" y="2031057"/>
            <a:ext cx="1019503" cy="451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0716B-54CC-566D-B9B5-0C47326BB44E}"/>
              </a:ext>
            </a:extLst>
          </p:cNvPr>
          <p:cNvSpPr txBox="1"/>
          <p:nvPr/>
        </p:nvSpPr>
        <p:spPr>
          <a:xfrm>
            <a:off x="8279218" y="207236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87C23-31FB-46F3-3426-C76BF0669468}"/>
              </a:ext>
            </a:extLst>
          </p:cNvPr>
          <p:cNvSpPr/>
          <p:nvPr/>
        </p:nvSpPr>
        <p:spPr>
          <a:xfrm>
            <a:off x="9299465" y="2483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FF480-1778-12D6-EEB9-C5A2137AB9CC}"/>
              </a:ext>
            </a:extLst>
          </p:cNvPr>
          <p:cNvSpPr txBox="1"/>
          <p:nvPr/>
        </p:nvSpPr>
        <p:spPr>
          <a:xfrm>
            <a:off x="8279962" y="2524307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major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361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ko-Kore-KR" altLang="en-US" dirty="0">
                <a:latin typeface="DM Mono" panose="020B0509040201040103" pitchFamily="49" charset="0"/>
              </a:rPr>
              <a:t>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++x;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4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01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inc2(int*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++(*x)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200222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1719</Words>
  <Application>Microsoft Macintosh PowerPoint</Application>
  <PresentationFormat>와이드스크린</PresentationFormat>
  <Paragraphs>597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29</cp:revision>
  <dcterms:created xsi:type="dcterms:W3CDTF">2023-03-03T06:08:28Z</dcterms:created>
  <dcterms:modified xsi:type="dcterms:W3CDTF">2023-03-08T01:35:16Z</dcterms:modified>
</cp:coreProperties>
</file>