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0" r:id="rId22"/>
    <p:sldId id="276" r:id="rId23"/>
    <p:sldId id="277" r:id="rId24"/>
    <p:sldId id="278" r:id="rId25"/>
    <p:sldId id="279" r:id="rId26"/>
    <p:sldId id="281" r:id="rId27"/>
    <p:sldId id="282" r:id="rId2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2"/>
    <p:restoredTop sz="94719"/>
  </p:normalViewPr>
  <p:slideViewPr>
    <p:cSldViewPr snapToGrid="0">
      <p:cViewPr varScale="1">
        <p:scale>
          <a:sx n="148" d="100"/>
          <a:sy n="148" d="100"/>
        </p:scale>
        <p:origin x="10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1E5359-B147-501A-5832-4C2AB5177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BB9F71-9237-CF84-5C7F-F43174EA9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02E811-7CE3-4A1C-05CE-1B290B00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1CEF8F-1DBB-293D-8078-CA36F19F0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2C9313-1702-982C-356D-4A6D41A00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5884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18AE55-9CE6-9A83-91BC-85EB274D8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BAF948-CB00-4ADB-2148-EF8EE99E6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BFE29-8225-5FFF-D36B-487A2E781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3DB57-1B45-C4A5-8297-F53377FFD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68BE1E-410C-AF9A-105E-092FE7283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62619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20846B-A046-5B0F-2D61-E4F8A3DE9B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A23771-AC81-7926-0B3D-98154636C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6C8E4E-EF48-6887-7B86-9BEA9B5A0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42DB26-9651-8E79-A448-504E1C413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D98C28-3415-9CE6-4DD4-76D2D11FF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43739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46C2B5-4BBE-2ABC-694F-019EEFD90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44FB75-77E5-4CCD-E120-A258A61CB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3AE03D-EBD8-E102-F8F5-419A1592E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2896C5-A7F5-BDAB-99B8-F7B18B816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222498-F3F2-E7BD-F5E5-FE7680CD0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3540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6C35E3-9709-39B9-B415-9601DA468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F49F6D-8C49-091B-0DE6-B42431305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AFE693-EA32-6AE0-5DD0-23BAC5E0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A44295-F43B-A38A-BA1D-BB826025A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AA9AFC-6F8A-27C8-FC01-AA61AB683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50795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FCF64-BEA5-DB78-7434-EE4802311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8BA9AE-0CAF-549E-76DB-E5D619D0E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658699-904D-A4F8-8144-5C0FD7696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A46FFD-4B40-3DF1-9F1D-800BFC0EA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F9813B-5EC6-583B-98BF-352738376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6EB8CE-D36B-F8A1-AEBB-8E4AFA8EB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4424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05F271-205D-B046-AFBF-BB6BCCF4A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128B20-49FB-1CE4-61B5-5FD1F7223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297EFD-E3C4-632C-D1AC-4060DCBEB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DBB7BB-BCE0-A3CC-FC3D-57B9F2C421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AB095C7-910D-C061-E953-8C4D8302E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5A5CE1-AD5E-AECF-6EB6-7DA9E0AAA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EC39334-B4E3-E8A3-EB71-B0565C2C1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CFEE655-60AA-FEFA-C5E3-D0AB89445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17263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132573-68B4-D39D-5E42-388F67F61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BE73BB-230D-7DB9-1864-E3FDA77D0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75BF92-8CC6-9178-CFCF-0A0A0244C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DA2378-8BFA-61C1-5443-737AE2F3D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15793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A4B3A2-AA19-1DC0-82A0-85EC8A03A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CBB24AD-C4FB-5A07-2F6A-2CDA3A7FE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49A7FA-8C40-757B-0D0C-AAFBBA6C9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86304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6B4F8-A92F-5119-851F-1F9D0878A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23528C-84DB-541B-4301-5510E5D05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3E7D35-9B17-8D1E-AEBE-7DDF62537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A99BD3-085B-9B9D-B4CD-BAE2A21EA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391FDB-FDF3-D4BE-1F80-720FDDFE7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8A6200-A2E3-27B5-298B-339407E8E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47927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AFC2EA-5244-B0C4-63F6-79B1781A0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BB9E3B-1E81-A4C1-C334-2E1EFDB4DB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E2A7A-A33D-F44C-D025-CE7FE91A6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50E695-7629-340E-4C36-9074AD41F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777628-2FCD-E624-7082-7A086FDEF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8EBDA7-4EE9-9414-9190-23FBC76E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03414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1CA8E17-901A-85CC-A262-4C0E3BD0B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25485-A295-9446-17B0-0C9EE3899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24C364-D10A-E297-C2AA-2767446975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377FB-4007-D149-8348-1D1D76D93497}" type="datetimeFigureOut">
              <a:rPr kumimoji="1" lang="ko-Kore-KR" altLang="en-US" smtClean="0"/>
              <a:t>2023. 3. 6.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242719-AE05-AF7E-3102-FB7803CEE9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CDBF74-30C9-0D56-C3BB-53858275B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FA1BB-008E-4D46-A3DE-587AB4AFD50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95873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231F8D-E243-2EC3-1D7D-66941DB44961}"/>
              </a:ext>
            </a:extLst>
          </p:cNvPr>
          <p:cNvSpPr txBox="1"/>
          <p:nvPr/>
        </p:nvSpPr>
        <p:spPr>
          <a:xfrm>
            <a:off x="557049" y="307115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char str1[32] = "hello";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char* str2 = "hello";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5A6883-BD93-E74D-7690-506D36C37F77}"/>
              </a:ext>
            </a:extLst>
          </p:cNvPr>
          <p:cNvSpPr/>
          <p:nvPr/>
        </p:nvSpPr>
        <p:spPr>
          <a:xfrm>
            <a:off x="872359" y="2417379"/>
            <a:ext cx="5612524" cy="36891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F2284B-B704-42C7-CE93-D59663D475A5}"/>
              </a:ext>
            </a:extLst>
          </p:cNvPr>
          <p:cNvSpPr txBox="1"/>
          <p:nvPr/>
        </p:nvSpPr>
        <p:spPr>
          <a:xfrm>
            <a:off x="3011214" y="2048047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9FA020-BFF9-811E-C14E-8F79B93EFE60}"/>
              </a:ext>
            </a:extLst>
          </p:cNvPr>
          <p:cNvSpPr/>
          <p:nvPr/>
        </p:nvSpPr>
        <p:spPr>
          <a:xfrm>
            <a:off x="1849821" y="2824342"/>
            <a:ext cx="2995448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“hello”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937281-FF70-06FC-7A78-51744DFFE40F}"/>
              </a:ext>
            </a:extLst>
          </p:cNvPr>
          <p:cNvSpPr txBox="1"/>
          <p:nvPr/>
        </p:nvSpPr>
        <p:spPr>
          <a:xfrm>
            <a:off x="872360" y="2865648"/>
            <a:ext cx="977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str1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487A02-AF11-787A-97B2-C7D38E292503}"/>
              </a:ext>
            </a:extLst>
          </p:cNvPr>
          <p:cNvSpPr txBox="1"/>
          <p:nvPr/>
        </p:nvSpPr>
        <p:spPr>
          <a:xfrm>
            <a:off x="872360" y="3491123"/>
            <a:ext cx="977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str2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1A170AC-5E31-BBC1-3855-E1A433BE8F55}"/>
              </a:ext>
            </a:extLst>
          </p:cNvPr>
          <p:cNvSpPr/>
          <p:nvPr/>
        </p:nvSpPr>
        <p:spPr>
          <a:xfrm>
            <a:off x="1849821" y="3443827"/>
            <a:ext cx="72521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184795E-B1C3-258F-A0B4-3AC462EE181E}"/>
              </a:ext>
            </a:extLst>
          </p:cNvPr>
          <p:cNvSpPr/>
          <p:nvPr/>
        </p:nvSpPr>
        <p:spPr>
          <a:xfrm>
            <a:off x="8639503" y="593834"/>
            <a:ext cx="2995448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“hello”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7994B89E-D9E7-5265-B1E7-EA6EDC4487A4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V="1">
            <a:off x="2575034" y="819807"/>
            <a:ext cx="6064469" cy="2849993"/>
          </a:xfrm>
          <a:prstGeom prst="curvedConnector3">
            <a:avLst>
              <a:gd name="adj1" fmla="val 7461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3788F2F-7E1F-DF51-6F8F-88BAAF276D03}"/>
              </a:ext>
            </a:extLst>
          </p:cNvPr>
          <p:cNvSpPr txBox="1"/>
          <p:nvPr/>
        </p:nvSpPr>
        <p:spPr>
          <a:xfrm>
            <a:off x="9543392" y="224502"/>
            <a:ext cx="15975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TEXT(.</a:t>
            </a:r>
            <a:r>
              <a:rPr lang="en-US" altLang="ko-Kore-KR" dirty="0" err="1">
                <a:latin typeface="DM Mono" panose="020B0509040201040103" pitchFamily="49" charset="0"/>
              </a:rPr>
              <a:t>ro</a:t>
            </a:r>
            <a:r>
              <a:rPr lang="en-US" altLang="ko-Kore-KR" dirty="0">
                <a:latin typeface="DM Mono" panose="020B0509040201040103" pitchFamily="49" charset="0"/>
              </a:rPr>
              <a:t>)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315616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72662" y="268125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inc3(int&amp; x) {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++x</a:t>
            </a:r>
            <a:r>
              <a:rPr lang="en" altLang="ko-Kore-KR" dirty="0">
                <a:latin typeface="DM Mono" panose="020B0509040201040103" pitchFamily="49" charset="0"/>
              </a:rPr>
              <a:t>; 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n = 10;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inc3(n);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</a:t>
            </a:r>
            <a:r>
              <a:rPr lang="en" altLang="ko-Kore-KR" dirty="0" err="1">
                <a:latin typeface="DM Mono" panose="020B0509040201040103" pitchFamily="49" charset="0"/>
              </a:rPr>
              <a:t>cout</a:t>
            </a:r>
            <a:r>
              <a:rPr lang="en" altLang="ko-Kore-KR" dirty="0">
                <a:latin typeface="DM Mono" panose="020B0509040201040103" pitchFamily="49" charset="0"/>
              </a:rPr>
              <a:t> &lt;&lt; n &lt;&lt; </a:t>
            </a:r>
            <a:r>
              <a:rPr lang="en" altLang="ko-Kore-KR" dirty="0" err="1">
                <a:latin typeface="DM Mono" panose="020B0509040201040103" pitchFamily="49" charset="0"/>
              </a:rPr>
              <a:t>endl</a:t>
            </a:r>
            <a:r>
              <a:rPr lang="en" altLang="ko-Kore-KR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2049517" y="2900744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4188372" y="2531412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3026979" y="330770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2501460" y="3228465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EFB5E-FE3C-E5E6-F651-252F97338CE4}"/>
              </a:ext>
            </a:extLst>
          </p:cNvPr>
          <p:cNvSpPr txBox="1"/>
          <p:nvPr/>
        </p:nvSpPr>
        <p:spPr>
          <a:xfrm>
            <a:off x="2659116" y="3046097"/>
            <a:ext cx="7357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0x1000</a:t>
            </a:r>
            <a:endParaRPr lang="ko-Kore-KR" altLang="en-US" sz="11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5FB47D1-8AF1-CC0C-88E9-F8BECF78A0FD}"/>
              </a:ext>
            </a:extLst>
          </p:cNvPr>
          <p:cNvSpPr/>
          <p:nvPr/>
        </p:nvSpPr>
        <p:spPr>
          <a:xfrm>
            <a:off x="6490137" y="430271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CCBC16-43F9-C039-18AB-8667E8211725}"/>
              </a:ext>
            </a:extLst>
          </p:cNvPr>
          <p:cNvSpPr txBox="1"/>
          <p:nvPr/>
        </p:nvSpPr>
        <p:spPr>
          <a:xfrm>
            <a:off x="8105357" y="975325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x</a:t>
            </a:r>
            <a:endParaRPr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757886-C9BE-094B-3CA4-C6214EA5B5EB}"/>
              </a:ext>
            </a:extLst>
          </p:cNvPr>
          <p:cNvSpPr txBox="1"/>
          <p:nvPr/>
        </p:nvSpPr>
        <p:spPr>
          <a:xfrm>
            <a:off x="8565929" y="79755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DBE4A32B-12AD-D9EA-B122-D6DD563BAF8B}"/>
              </a:ext>
            </a:extLst>
          </p:cNvPr>
          <p:cNvCxnSpPr>
            <a:cxnSpLocks/>
            <a:endCxn id="8" idx="3"/>
          </p:cNvCxnSpPr>
          <p:nvPr/>
        </p:nvCxnSpPr>
        <p:spPr>
          <a:xfrm rot="5400000">
            <a:off x="5135346" y="200315"/>
            <a:ext cx="2244501" cy="442222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12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41819" y="268125"/>
            <a:ext cx="4016445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class Point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x;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y;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public: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x = a;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y = b;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}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Point p1;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Point p2;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  p1.Set(10, 20);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p2.Set(100, 200);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5601862" y="637457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7740717" y="268125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579324" y="104442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6053806" y="1085726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96691E-66C2-E5A5-FC77-5DD1F01A92A3}"/>
              </a:ext>
            </a:extLst>
          </p:cNvPr>
          <p:cNvSpPr/>
          <p:nvPr/>
        </p:nvSpPr>
        <p:spPr>
          <a:xfrm>
            <a:off x="6579324" y="149636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460D-4213-28A3-E2A9-497DCD9CD20B}"/>
              </a:ext>
            </a:extLst>
          </p:cNvPr>
          <p:cNvSpPr txBox="1"/>
          <p:nvPr/>
        </p:nvSpPr>
        <p:spPr>
          <a:xfrm>
            <a:off x="6053806" y="1537670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06AAA-B591-9CE2-707D-564EC364CEA1}"/>
              </a:ext>
            </a:extLst>
          </p:cNvPr>
          <p:cNvSpPr txBox="1"/>
          <p:nvPr/>
        </p:nvSpPr>
        <p:spPr>
          <a:xfrm>
            <a:off x="6826316" y="716394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p1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4E52F2C-218B-4620-79C4-4877E6E5969B}"/>
              </a:ext>
            </a:extLst>
          </p:cNvPr>
          <p:cNvSpPr/>
          <p:nvPr/>
        </p:nvSpPr>
        <p:spPr>
          <a:xfrm>
            <a:off x="8889812" y="1027731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36A755-BA5E-B5BB-E8DE-2E9EEA97DAC7}"/>
              </a:ext>
            </a:extLst>
          </p:cNvPr>
          <p:cNvSpPr txBox="1"/>
          <p:nvPr/>
        </p:nvSpPr>
        <p:spPr>
          <a:xfrm>
            <a:off x="8364294" y="1069037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4FB0951-60FB-E864-868C-14BDE20794B6}"/>
              </a:ext>
            </a:extLst>
          </p:cNvPr>
          <p:cNvSpPr/>
          <p:nvPr/>
        </p:nvSpPr>
        <p:spPr>
          <a:xfrm>
            <a:off x="8889812" y="147967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9CE25E-6A26-EA81-158F-A26E6978C042}"/>
              </a:ext>
            </a:extLst>
          </p:cNvPr>
          <p:cNvSpPr txBox="1"/>
          <p:nvPr/>
        </p:nvSpPr>
        <p:spPr>
          <a:xfrm>
            <a:off x="8364294" y="1520981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C3684E-6926-A6DD-3741-B85563245BDA}"/>
              </a:ext>
            </a:extLst>
          </p:cNvPr>
          <p:cNvSpPr txBox="1"/>
          <p:nvPr/>
        </p:nvSpPr>
        <p:spPr>
          <a:xfrm>
            <a:off x="9136804" y="699705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p2</a:t>
            </a:r>
            <a:endParaRPr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6FF2F9-80B0-73F6-958D-62C64B5B1B0C}"/>
              </a:ext>
            </a:extLst>
          </p:cNvPr>
          <p:cNvSpPr txBox="1"/>
          <p:nvPr/>
        </p:nvSpPr>
        <p:spPr>
          <a:xfrm>
            <a:off x="5072727" y="3695789"/>
            <a:ext cx="64774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 void Point::Set(int a, int b)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x = a;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y = b;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972650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41819" y="268125"/>
            <a:ext cx="4016445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class Point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x;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y;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public: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x = a;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y = b;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}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Point p1;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Point p2;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  p1.Set(10, 20);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p2.Set(100, 200);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5601862" y="637457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7740717" y="268125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579324" y="104442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6053806" y="1085726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96691E-66C2-E5A5-FC77-5DD1F01A92A3}"/>
              </a:ext>
            </a:extLst>
          </p:cNvPr>
          <p:cNvSpPr/>
          <p:nvPr/>
        </p:nvSpPr>
        <p:spPr>
          <a:xfrm>
            <a:off x="6579324" y="149636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460D-4213-28A3-E2A9-497DCD9CD20B}"/>
              </a:ext>
            </a:extLst>
          </p:cNvPr>
          <p:cNvSpPr txBox="1"/>
          <p:nvPr/>
        </p:nvSpPr>
        <p:spPr>
          <a:xfrm>
            <a:off x="6053806" y="1537670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06AAA-B591-9CE2-707D-564EC364CEA1}"/>
              </a:ext>
            </a:extLst>
          </p:cNvPr>
          <p:cNvSpPr txBox="1"/>
          <p:nvPr/>
        </p:nvSpPr>
        <p:spPr>
          <a:xfrm>
            <a:off x="6826316" y="716394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p1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4E52F2C-218B-4620-79C4-4877E6E5969B}"/>
              </a:ext>
            </a:extLst>
          </p:cNvPr>
          <p:cNvSpPr/>
          <p:nvPr/>
        </p:nvSpPr>
        <p:spPr>
          <a:xfrm>
            <a:off x="8889812" y="1027731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36A755-BA5E-B5BB-E8DE-2E9EEA97DAC7}"/>
              </a:ext>
            </a:extLst>
          </p:cNvPr>
          <p:cNvSpPr txBox="1"/>
          <p:nvPr/>
        </p:nvSpPr>
        <p:spPr>
          <a:xfrm>
            <a:off x="8364294" y="1069037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4FB0951-60FB-E864-868C-14BDE20794B6}"/>
              </a:ext>
            </a:extLst>
          </p:cNvPr>
          <p:cNvSpPr/>
          <p:nvPr/>
        </p:nvSpPr>
        <p:spPr>
          <a:xfrm>
            <a:off x="8889812" y="147967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9CE25E-6A26-EA81-158F-A26E6978C042}"/>
              </a:ext>
            </a:extLst>
          </p:cNvPr>
          <p:cNvSpPr txBox="1"/>
          <p:nvPr/>
        </p:nvSpPr>
        <p:spPr>
          <a:xfrm>
            <a:off x="8364294" y="1520981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C3684E-6926-A6DD-3741-B85563245BDA}"/>
              </a:ext>
            </a:extLst>
          </p:cNvPr>
          <p:cNvSpPr txBox="1"/>
          <p:nvPr/>
        </p:nvSpPr>
        <p:spPr>
          <a:xfrm>
            <a:off x="9136804" y="699705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p2</a:t>
            </a:r>
            <a:endParaRPr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6FF2F9-80B0-73F6-958D-62C64B5B1B0C}"/>
              </a:ext>
            </a:extLst>
          </p:cNvPr>
          <p:cNvSpPr txBox="1"/>
          <p:nvPr/>
        </p:nvSpPr>
        <p:spPr>
          <a:xfrm>
            <a:off x="5072727" y="3695789"/>
            <a:ext cx="64774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 void Point::Set(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Point* this, </a:t>
            </a:r>
            <a:r>
              <a:rPr lang="en" altLang="ko-Kore-KR" dirty="0">
                <a:latin typeface="DM Mono" panose="020B0509040201040103" pitchFamily="49" charset="0"/>
              </a:rPr>
              <a:t>int a, int b)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" altLang="ko-Kore-KR" dirty="0">
                <a:latin typeface="DM Mono" panose="020B0509040201040103" pitchFamily="49" charset="0"/>
              </a:rPr>
              <a:t>x = a;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" altLang="ko-Kore-KR" dirty="0">
                <a:latin typeface="DM Mono" panose="020B0509040201040103" pitchFamily="49" charset="0"/>
              </a:rPr>
              <a:t>y = b;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40073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41819" y="268125"/>
            <a:ext cx="443090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Point p1;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Point p2;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  p1.Set(10, 20);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// Point::Set(&amp;p1, 10, 20);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  p2.Set(100, 200);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5601862" y="637457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7740717" y="268125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579324" y="104442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6053806" y="1085726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96691E-66C2-E5A5-FC77-5DD1F01A92A3}"/>
              </a:ext>
            </a:extLst>
          </p:cNvPr>
          <p:cNvSpPr/>
          <p:nvPr/>
        </p:nvSpPr>
        <p:spPr>
          <a:xfrm>
            <a:off x="6579324" y="149636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460D-4213-28A3-E2A9-497DCD9CD20B}"/>
              </a:ext>
            </a:extLst>
          </p:cNvPr>
          <p:cNvSpPr txBox="1"/>
          <p:nvPr/>
        </p:nvSpPr>
        <p:spPr>
          <a:xfrm>
            <a:off x="6053806" y="1537670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06AAA-B591-9CE2-707D-564EC364CEA1}"/>
              </a:ext>
            </a:extLst>
          </p:cNvPr>
          <p:cNvSpPr txBox="1"/>
          <p:nvPr/>
        </p:nvSpPr>
        <p:spPr>
          <a:xfrm>
            <a:off x="6826316" y="716394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p1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4E52F2C-218B-4620-79C4-4877E6E5969B}"/>
              </a:ext>
            </a:extLst>
          </p:cNvPr>
          <p:cNvSpPr/>
          <p:nvPr/>
        </p:nvSpPr>
        <p:spPr>
          <a:xfrm>
            <a:off x="8889812" y="1027731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36A755-BA5E-B5BB-E8DE-2E9EEA97DAC7}"/>
              </a:ext>
            </a:extLst>
          </p:cNvPr>
          <p:cNvSpPr txBox="1"/>
          <p:nvPr/>
        </p:nvSpPr>
        <p:spPr>
          <a:xfrm>
            <a:off x="8364294" y="1069037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4FB0951-60FB-E864-868C-14BDE20794B6}"/>
              </a:ext>
            </a:extLst>
          </p:cNvPr>
          <p:cNvSpPr/>
          <p:nvPr/>
        </p:nvSpPr>
        <p:spPr>
          <a:xfrm>
            <a:off x="8889812" y="147967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9CE25E-6A26-EA81-158F-A26E6978C042}"/>
              </a:ext>
            </a:extLst>
          </p:cNvPr>
          <p:cNvSpPr txBox="1"/>
          <p:nvPr/>
        </p:nvSpPr>
        <p:spPr>
          <a:xfrm>
            <a:off x="8364294" y="1520981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C3684E-6926-A6DD-3741-B85563245BDA}"/>
              </a:ext>
            </a:extLst>
          </p:cNvPr>
          <p:cNvSpPr txBox="1"/>
          <p:nvPr/>
        </p:nvSpPr>
        <p:spPr>
          <a:xfrm>
            <a:off x="9136804" y="699705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p2</a:t>
            </a:r>
            <a:endParaRPr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6FF2F9-80B0-73F6-958D-62C64B5B1B0C}"/>
              </a:ext>
            </a:extLst>
          </p:cNvPr>
          <p:cNvSpPr txBox="1"/>
          <p:nvPr/>
        </p:nvSpPr>
        <p:spPr>
          <a:xfrm>
            <a:off x="5072727" y="3695789"/>
            <a:ext cx="64774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 void Point::Set(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Point* this, </a:t>
            </a:r>
            <a:r>
              <a:rPr lang="en" altLang="ko-Kore-KR" dirty="0">
                <a:latin typeface="DM Mono" panose="020B0509040201040103" pitchFamily="49" charset="0"/>
              </a:rPr>
              <a:t>int a, int b)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" altLang="ko-Kore-KR" dirty="0">
                <a:latin typeface="DM Mono" panose="020B0509040201040103" pitchFamily="49" charset="0"/>
              </a:rPr>
              <a:t>x = a;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" altLang="ko-Kore-KR" dirty="0">
                <a:latin typeface="DM Mono" panose="020B0509040201040103" pitchFamily="49" charset="0"/>
              </a:rPr>
              <a:t>y = b;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5AB2CA-4212-CB66-C869-D59EEB22A8D9}"/>
              </a:ext>
            </a:extLst>
          </p:cNvPr>
          <p:cNvSpPr txBox="1"/>
          <p:nvPr/>
        </p:nvSpPr>
        <p:spPr>
          <a:xfrm>
            <a:off x="4511699" y="3228452"/>
            <a:ext cx="7655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</a:t>
            </a:r>
            <a:endParaRPr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A5B7918E-2E8B-6142-F316-F6DD2A6E698A}"/>
              </a:ext>
            </a:extLst>
          </p:cNvPr>
          <p:cNvCxnSpPr>
            <a:stCxn id="10" idx="0"/>
            <a:endCxn id="8" idx="0"/>
          </p:cNvCxnSpPr>
          <p:nvPr/>
        </p:nvCxnSpPr>
        <p:spPr>
          <a:xfrm rot="5400000" flipH="1" flipV="1">
            <a:off x="4899770" y="1039146"/>
            <a:ext cx="2184032" cy="2194580"/>
          </a:xfrm>
          <a:prstGeom prst="curvedConnector3">
            <a:avLst>
              <a:gd name="adj1" fmla="val 11046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990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41819" y="268125"/>
            <a:ext cx="478419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Point p1;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Point p2;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  p1.Set(10, 20);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// Point::Set(&amp;p1, 10, 20);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  p2.Set(100, 200);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// Point::Set(&amp;p2, 100, 200);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5601862" y="637457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7740717" y="268125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579324" y="104442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6053806" y="1085726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96691E-66C2-E5A5-FC77-5DD1F01A92A3}"/>
              </a:ext>
            </a:extLst>
          </p:cNvPr>
          <p:cNvSpPr/>
          <p:nvPr/>
        </p:nvSpPr>
        <p:spPr>
          <a:xfrm>
            <a:off x="6579324" y="149636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460D-4213-28A3-E2A9-497DCD9CD20B}"/>
              </a:ext>
            </a:extLst>
          </p:cNvPr>
          <p:cNvSpPr txBox="1"/>
          <p:nvPr/>
        </p:nvSpPr>
        <p:spPr>
          <a:xfrm>
            <a:off x="6053806" y="1537670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06AAA-B591-9CE2-707D-564EC364CEA1}"/>
              </a:ext>
            </a:extLst>
          </p:cNvPr>
          <p:cNvSpPr txBox="1"/>
          <p:nvPr/>
        </p:nvSpPr>
        <p:spPr>
          <a:xfrm>
            <a:off x="6826316" y="716394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p1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4E52F2C-218B-4620-79C4-4877E6E5969B}"/>
              </a:ext>
            </a:extLst>
          </p:cNvPr>
          <p:cNvSpPr/>
          <p:nvPr/>
        </p:nvSpPr>
        <p:spPr>
          <a:xfrm>
            <a:off x="8889812" y="1027731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36A755-BA5E-B5BB-E8DE-2E9EEA97DAC7}"/>
              </a:ext>
            </a:extLst>
          </p:cNvPr>
          <p:cNvSpPr txBox="1"/>
          <p:nvPr/>
        </p:nvSpPr>
        <p:spPr>
          <a:xfrm>
            <a:off x="8364294" y="1069037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4FB0951-60FB-E864-868C-14BDE20794B6}"/>
              </a:ext>
            </a:extLst>
          </p:cNvPr>
          <p:cNvSpPr/>
          <p:nvPr/>
        </p:nvSpPr>
        <p:spPr>
          <a:xfrm>
            <a:off x="8889812" y="147967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9CE25E-6A26-EA81-158F-A26E6978C042}"/>
              </a:ext>
            </a:extLst>
          </p:cNvPr>
          <p:cNvSpPr txBox="1"/>
          <p:nvPr/>
        </p:nvSpPr>
        <p:spPr>
          <a:xfrm>
            <a:off x="8364294" y="1520981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C3684E-6926-A6DD-3741-B85563245BDA}"/>
              </a:ext>
            </a:extLst>
          </p:cNvPr>
          <p:cNvSpPr txBox="1"/>
          <p:nvPr/>
        </p:nvSpPr>
        <p:spPr>
          <a:xfrm>
            <a:off x="9136804" y="699705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p2</a:t>
            </a:r>
            <a:endParaRPr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6FF2F9-80B0-73F6-958D-62C64B5B1B0C}"/>
              </a:ext>
            </a:extLst>
          </p:cNvPr>
          <p:cNvSpPr txBox="1"/>
          <p:nvPr/>
        </p:nvSpPr>
        <p:spPr>
          <a:xfrm>
            <a:off x="5072727" y="3695789"/>
            <a:ext cx="64774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 void Point::Set(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Point* this, </a:t>
            </a:r>
            <a:r>
              <a:rPr lang="en" altLang="ko-Kore-KR" dirty="0">
                <a:latin typeface="DM Mono" panose="020B0509040201040103" pitchFamily="49" charset="0"/>
              </a:rPr>
              <a:t>int a, int b)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" altLang="ko-Kore-KR" dirty="0">
                <a:latin typeface="DM Mono" panose="020B0509040201040103" pitchFamily="49" charset="0"/>
              </a:rPr>
              <a:t>x = a;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   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" altLang="ko-Kore-KR" dirty="0">
                <a:latin typeface="DM Mono" panose="020B0509040201040103" pitchFamily="49" charset="0"/>
              </a:rPr>
              <a:t>y = b;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}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5AB2CA-4212-CB66-C869-D59EEB22A8D9}"/>
              </a:ext>
            </a:extLst>
          </p:cNvPr>
          <p:cNvSpPr txBox="1"/>
          <p:nvPr/>
        </p:nvSpPr>
        <p:spPr>
          <a:xfrm>
            <a:off x="10748506" y="3162211"/>
            <a:ext cx="7655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this</a:t>
            </a:r>
            <a:endParaRPr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A5B7918E-2E8B-6142-F316-F6DD2A6E698A}"/>
              </a:ext>
            </a:extLst>
          </p:cNvPr>
          <p:cNvCxnSpPr>
            <a:cxnSpLocks/>
            <a:stCxn id="10" idx="0"/>
            <a:endCxn id="19" idx="2"/>
          </p:cNvCxnSpPr>
          <p:nvPr/>
        </p:nvCxnSpPr>
        <p:spPr>
          <a:xfrm rot="16200000" flipV="1">
            <a:off x="9218846" y="1249754"/>
            <a:ext cx="2093174" cy="1731740"/>
          </a:xfrm>
          <a:prstGeom prst="curvedConnector3">
            <a:avLst>
              <a:gd name="adj1" fmla="val 10975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246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41819" y="268125"/>
            <a:ext cx="4784196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int age;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name = new char[</a:t>
            </a:r>
            <a:r>
              <a:rPr lang="en" altLang="ko-Kore-KR" sz="1400" dirty="0" err="1">
                <a:latin typeface="DM Mono" panose="020B0509040201040103" pitchFamily="49" charset="0"/>
              </a:rPr>
              <a:t>strlen</a:t>
            </a:r>
            <a:r>
              <a:rPr lang="en" altLang="ko-Kore-KR" sz="1400" dirty="0">
                <a:latin typeface="DM Mono" panose="020B0509040201040103" pitchFamily="49" charset="0"/>
              </a:rPr>
              <a:t>(s) + 1];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</a:t>
            </a:r>
            <a:r>
              <a:rPr lang="en" altLang="ko-Kore-KR" sz="1400" dirty="0" err="1">
                <a:latin typeface="DM Mono" panose="020B0509040201040103" pitchFamily="49" charset="0"/>
              </a:rPr>
              <a:t>strcpy</a:t>
            </a:r>
            <a:r>
              <a:rPr lang="en" altLang="ko-Kore-KR" sz="1400" dirty="0">
                <a:latin typeface="DM Mono" panose="020B0509040201040103" pitchFamily="49" charset="0"/>
              </a:rPr>
              <a:t>(name, s);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}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  ~User()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delete[] name;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}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User user1("Tom", 42);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User user2 = user1;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  <a:endParaRPr lang="ko-Kore-KR" altLang="en-US" sz="1400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579324" y="104442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59821" y="1085726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96691E-66C2-E5A5-FC77-5DD1F01A92A3}"/>
              </a:ext>
            </a:extLst>
          </p:cNvPr>
          <p:cNvSpPr/>
          <p:nvPr/>
        </p:nvSpPr>
        <p:spPr>
          <a:xfrm>
            <a:off x="6579324" y="149636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460D-4213-28A3-E2A9-497DCD9CD20B}"/>
              </a:ext>
            </a:extLst>
          </p:cNvPr>
          <p:cNvSpPr txBox="1"/>
          <p:nvPr/>
        </p:nvSpPr>
        <p:spPr>
          <a:xfrm>
            <a:off x="5762445" y="1537670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06AAA-B591-9CE2-707D-564EC364CEA1}"/>
              </a:ext>
            </a:extLst>
          </p:cNvPr>
          <p:cNvSpPr txBox="1"/>
          <p:nvPr/>
        </p:nvSpPr>
        <p:spPr>
          <a:xfrm>
            <a:off x="6316565" y="706514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6DF2E7-85AA-BE31-956B-5F8B7FAAA23E}"/>
              </a:ext>
            </a:extLst>
          </p:cNvPr>
          <p:cNvSpPr/>
          <p:nvPr/>
        </p:nvSpPr>
        <p:spPr>
          <a:xfrm>
            <a:off x="9316528" y="630975"/>
            <a:ext cx="1919771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32CC38EB-3710-5E69-2219-5D899AC66556}"/>
              </a:ext>
            </a:extLst>
          </p:cNvPr>
          <p:cNvCxnSpPr>
            <a:stCxn id="8" idx="3"/>
            <a:endCxn id="2" idx="1"/>
          </p:cNvCxnSpPr>
          <p:nvPr/>
        </p:nvCxnSpPr>
        <p:spPr>
          <a:xfrm flipV="1">
            <a:off x="7598827" y="856948"/>
            <a:ext cx="1717701" cy="41344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835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41819" y="268125"/>
            <a:ext cx="4784196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int age;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name = new char[</a:t>
            </a:r>
            <a:r>
              <a:rPr lang="en" altLang="ko-Kore-KR" sz="1400" dirty="0" err="1">
                <a:latin typeface="DM Mono" panose="020B0509040201040103" pitchFamily="49" charset="0"/>
              </a:rPr>
              <a:t>strlen</a:t>
            </a:r>
            <a:r>
              <a:rPr lang="en" altLang="ko-Kore-KR" sz="1400" dirty="0">
                <a:latin typeface="DM Mono" panose="020B0509040201040103" pitchFamily="49" charset="0"/>
              </a:rPr>
              <a:t>(s) + 1];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</a:t>
            </a:r>
            <a:r>
              <a:rPr lang="en" altLang="ko-Kore-KR" sz="1400" dirty="0" err="1">
                <a:latin typeface="DM Mono" panose="020B0509040201040103" pitchFamily="49" charset="0"/>
              </a:rPr>
              <a:t>strcpy</a:t>
            </a:r>
            <a:r>
              <a:rPr lang="en" altLang="ko-Kore-KR" sz="1400" dirty="0">
                <a:latin typeface="DM Mono" panose="020B0509040201040103" pitchFamily="49" charset="0"/>
              </a:rPr>
              <a:t>(name, s);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}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  ~User()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delete[] name;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}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User user1("Tom", 42);</a:t>
            </a:r>
          </a:p>
          <a:p>
            <a:r>
              <a:rPr lang="en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User user2 = user1;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  <a:endParaRPr lang="ko-Kore-KR" altLang="en-US" sz="1400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579324" y="104442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59821" y="1085726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96691E-66C2-E5A5-FC77-5DD1F01A92A3}"/>
              </a:ext>
            </a:extLst>
          </p:cNvPr>
          <p:cNvSpPr/>
          <p:nvPr/>
        </p:nvSpPr>
        <p:spPr>
          <a:xfrm>
            <a:off x="6579324" y="149636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460D-4213-28A3-E2A9-497DCD9CD20B}"/>
              </a:ext>
            </a:extLst>
          </p:cNvPr>
          <p:cNvSpPr txBox="1"/>
          <p:nvPr/>
        </p:nvSpPr>
        <p:spPr>
          <a:xfrm>
            <a:off x="5762445" y="1537670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06AAA-B591-9CE2-707D-564EC364CEA1}"/>
              </a:ext>
            </a:extLst>
          </p:cNvPr>
          <p:cNvSpPr txBox="1"/>
          <p:nvPr/>
        </p:nvSpPr>
        <p:spPr>
          <a:xfrm>
            <a:off x="6316565" y="706514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6DF2E7-85AA-BE31-956B-5F8B7FAAA23E}"/>
              </a:ext>
            </a:extLst>
          </p:cNvPr>
          <p:cNvSpPr/>
          <p:nvPr/>
        </p:nvSpPr>
        <p:spPr>
          <a:xfrm>
            <a:off x="9316528" y="630975"/>
            <a:ext cx="1919771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32CC38EB-3710-5E69-2219-5D899AC66556}"/>
              </a:ext>
            </a:extLst>
          </p:cNvPr>
          <p:cNvCxnSpPr>
            <a:stCxn id="8" idx="3"/>
            <a:endCxn id="2" idx="1"/>
          </p:cNvCxnSpPr>
          <p:nvPr/>
        </p:nvCxnSpPr>
        <p:spPr>
          <a:xfrm flipV="1">
            <a:off x="7598827" y="856948"/>
            <a:ext cx="1717701" cy="41344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AE2169-F1BD-F017-AAA4-FFBD4F52001D}"/>
              </a:ext>
            </a:extLst>
          </p:cNvPr>
          <p:cNvSpPr/>
          <p:nvPr/>
        </p:nvSpPr>
        <p:spPr>
          <a:xfrm>
            <a:off x="6587158" y="297705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58A979-CD7F-7746-7253-2AB8FF1C1422}"/>
              </a:ext>
            </a:extLst>
          </p:cNvPr>
          <p:cNvSpPr txBox="1"/>
          <p:nvPr/>
        </p:nvSpPr>
        <p:spPr>
          <a:xfrm>
            <a:off x="5567655" y="3018361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0C34CF7-A43E-AEDA-DA7C-1F5E50AA1841}"/>
              </a:ext>
            </a:extLst>
          </p:cNvPr>
          <p:cNvSpPr/>
          <p:nvPr/>
        </p:nvSpPr>
        <p:spPr>
          <a:xfrm>
            <a:off x="6587158" y="3428999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FC44D0-4E9C-7FF2-11A7-A958506B35F4}"/>
              </a:ext>
            </a:extLst>
          </p:cNvPr>
          <p:cNvSpPr txBox="1"/>
          <p:nvPr/>
        </p:nvSpPr>
        <p:spPr>
          <a:xfrm>
            <a:off x="5770279" y="3470305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8B6AC2-5F8F-D626-1232-86AB8E1F9D69}"/>
              </a:ext>
            </a:extLst>
          </p:cNvPr>
          <p:cNvSpPr txBox="1"/>
          <p:nvPr/>
        </p:nvSpPr>
        <p:spPr>
          <a:xfrm>
            <a:off x="6324399" y="2639149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41215EF4-22F3-1D34-2AD8-4E31DC29D2ED}"/>
              </a:ext>
            </a:extLst>
          </p:cNvPr>
          <p:cNvCxnSpPr>
            <a:cxnSpLocks/>
            <a:stCxn id="6" idx="3"/>
            <a:endCxn id="2" idx="1"/>
          </p:cNvCxnSpPr>
          <p:nvPr/>
        </p:nvCxnSpPr>
        <p:spPr>
          <a:xfrm flipV="1">
            <a:off x="7606661" y="856948"/>
            <a:ext cx="1709867" cy="23460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632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41819" y="268125"/>
            <a:ext cx="4784196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int age;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name = new char[</a:t>
            </a:r>
            <a:r>
              <a:rPr lang="en" altLang="ko-Kore-KR" sz="1400" dirty="0" err="1">
                <a:latin typeface="DM Mono" panose="020B0509040201040103" pitchFamily="49" charset="0"/>
              </a:rPr>
              <a:t>strlen</a:t>
            </a:r>
            <a:r>
              <a:rPr lang="en" altLang="ko-Kore-KR" sz="1400" dirty="0">
                <a:latin typeface="DM Mono" panose="020B0509040201040103" pitchFamily="49" charset="0"/>
              </a:rPr>
              <a:t>(s) + 1];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</a:t>
            </a:r>
            <a:r>
              <a:rPr lang="en" altLang="ko-Kore-KR" sz="1400" dirty="0" err="1">
                <a:latin typeface="DM Mono" panose="020B0509040201040103" pitchFamily="49" charset="0"/>
              </a:rPr>
              <a:t>strcpy</a:t>
            </a:r>
            <a:r>
              <a:rPr lang="en" altLang="ko-Kore-KR" sz="1400" dirty="0">
                <a:latin typeface="DM Mono" panose="020B0509040201040103" pitchFamily="49" charset="0"/>
              </a:rPr>
              <a:t>(name, s);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}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  ~User()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delete[] name;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}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User user1("Tom", 42);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User user2 = user1;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  <a:endParaRPr lang="ko-Kore-KR" altLang="en-US" sz="1400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579324" y="1044420"/>
            <a:ext cx="1019503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59821" y="1085726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96691E-66C2-E5A5-FC77-5DD1F01A92A3}"/>
              </a:ext>
            </a:extLst>
          </p:cNvPr>
          <p:cNvSpPr/>
          <p:nvPr/>
        </p:nvSpPr>
        <p:spPr>
          <a:xfrm>
            <a:off x="6579324" y="1496364"/>
            <a:ext cx="1019503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460D-4213-28A3-E2A9-497DCD9CD20B}"/>
              </a:ext>
            </a:extLst>
          </p:cNvPr>
          <p:cNvSpPr txBox="1"/>
          <p:nvPr/>
        </p:nvSpPr>
        <p:spPr>
          <a:xfrm>
            <a:off x="5762445" y="1537670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06AAA-B591-9CE2-707D-564EC364CEA1}"/>
              </a:ext>
            </a:extLst>
          </p:cNvPr>
          <p:cNvSpPr txBox="1"/>
          <p:nvPr/>
        </p:nvSpPr>
        <p:spPr>
          <a:xfrm>
            <a:off x="6316565" y="706514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6DF2E7-85AA-BE31-956B-5F8B7FAAA23E}"/>
              </a:ext>
            </a:extLst>
          </p:cNvPr>
          <p:cNvSpPr/>
          <p:nvPr/>
        </p:nvSpPr>
        <p:spPr>
          <a:xfrm>
            <a:off x="9316528" y="630975"/>
            <a:ext cx="1919771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32CC38EB-3710-5E69-2219-5D899AC66556}"/>
              </a:ext>
            </a:extLst>
          </p:cNvPr>
          <p:cNvCxnSpPr>
            <a:stCxn id="8" idx="3"/>
            <a:endCxn id="2" idx="1"/>
          </p:cNvCxnSpPr>
          <p:nvPr/>
        </p:nvCxnSpPr>
        <p:spPr>
          <a:xfrm flipV="1">
            <a:off x="7598827" y="856948"/>
            <a:ext cx="1717701" cy="41344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AE2169-F1BD-F017-AAA4-FFBD4F52001D}"/>
              </a:ext>
            </a:extLst>
          </p:cNvPr>
          <p:cNvSpPr/>
          <p:nvPr/>
        </p:nvSpPr>
        <p:spPr>
          <a:xfrm>
            <a:off x="6587158" y="297705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58A979-CD7F-7746-7253-2AB8FF1C1422}"/>
              </a:ext>
            </a:extLst>
          </p:cNvPr>
          <p:cNvSpPr txBox="1"/>
          <p:nvPr/>
        </p:nvSpPr>
        <p:spPr>
          <a:xfrm>
            <a:off x="5567655" y="3018361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0C34CF7-A43E-AEDA-DA7C-1F5E50AA1841}"/>
              </a:ext>
            </a:extLst>
          </p:cNvPr>
          <p:cNvSpPr/>
          <p:nvPr/>
        </p:nvSpPr>
        <p:spPr>
          <a:xfrm>
            <a:off x="6587158" y="3428999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FC44D0-4E9C-7FF2-11A7-A958506B35F4}"/>
              </a:ext>
            </a:extLst>
          </p:cNvPr>
          <p:cNvSpPr txBox="1"/>
          <p:nvPr/>
        </p:nvSpPr>
        <p:spPr>
          <a:xfrm>
            <a:off x="5770279" y="3470305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8B6AC2-5F8F-D626-1232-86AB8E1F9D69}"/>
              </a:ext>
            </a:extLst>
          </p:cNvPr>
          <p:cNvSpPr txBox="1"/>
          <p:nvPr/>
        </p:nvSpPr>
        <p:spPr>
          <a:xfrm>
            <a:off x="6324399" y="2639149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41215EF4-22F3-1D34-2AD8-4E31DC29D2ED}"/>
              </a:ext>
            </a:extLst>
          </p:cNvPr>
          <p:cNvCxnSpPr>
            <a:cxnSpLocks/>
            <a:stCxn id="6" idx="3"/>
            <a:endCxn id="2" idx="1"/>
          </p:cNvCxnSpPr>
          <p:nvPr/>
        </p:nvCxnSpPr>
        <p:spPr>
          <a:xfrm flipV="1">
            <a:off x="7606661" y="856948"/>
            <a:ext cx="1709867" cy="23460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505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41819" y="268125"/>
            <a:ext cx="4784196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int age;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name = new char[</a:t>
            </a:r>
            <a:r>
              <a:rPr lang="en" altLang="ko-Kore-KR" sz="1400" dirty="0" err="1">
                <a:latin typeface="DM Mono" panose="020B0509040201040103" pitchFamily="49" charset="0"/>
              </a:rPr>
              <a:t>strlen</a:t>
            </a:r>
            <a:r>
              <a:rPr lang="en" altLang="ko-Kore-KR" sz="1400" dirty="0">
                <a:latin typeface="DM Mono" panose="020B0509040201040103" pitchFamily="49" charset="0"/>
              </a:rPr>
              <a:t>(s) + 1];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</a:t>
            </a:r>
            <a:r>
              <a:rPr lang="en" altLang="ko-Kore-KR" sz="1400" dirty="0" err="1">
                <a:latin typeface="DM Mono" panose="020B0509040201040103" pitchFamily="49" charset="0"/>
              </a:rPr>
              <a:t>strcpy</a:t>
            </a:r>
            <a:r>
              <a:rPr lang="en" altLang="ko-Kore-KR" sz="1400" dirty="0">
                <a:latin typeface="DM Mono" panose="020B0509040201040103" pitchFamily="49" charset="0"/>
              </a:rPr>
              <a:t>(name, s);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}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    ~User()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    delete[] name;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}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};</a:t>
            </a:r>
          </a:p>
          <a:p>
            <a:endParaRPr lang="en" altLang="ko-Kore-KR" sz="1400" dirty="0">
              <a:latin typeface="DM Mono" panose="020B0509040201040103" pitchFamily="49" charset="0"/>
            </a:endParaRPr>
          </a:p>
          <a:p>
            <a:r>
              <a:rPr lang="en" altLang="ko-Kore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User user1("Tom", 42);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    User user2 = user1;</a:t>
            </a:r>
          </a:p>
          <a:p>
            <a:r>
              <a:rPr lang="en" altLang="ko-Kore-KR" sz="1400" dirty="0">
                <a:latin typeface="DM Mono" panose="020B0509040201040103" pitchFamily="49" charset="0"/>
              </a:rPr>
              <a:t>}</a:t>
            </a:r>
            <a:endParaRPr lang="ko-Kore-KR" altLang="en-US" sz="1400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6DF2E7-85AA-BE31-956B-5F8B7FAAA23E}"/>
              </a:ext>
            </a:extLst>
          </p:cNvPr>
          <p:cNvSpPr/>
          <p:nvPr/>
        </p:nvSpPr>
        <p:spPr>
          <a:xfrm>
            <a:off x="9316528" y="630975"/>
            <a:ext cx="1919771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AE2169-F1BD-F017-AAA4-FFBD4F52001D}"/>
              </a:ext>
            </a:extLst>
          </p:cNvPr>
          <p:cNvSpPr/>
          <p:nvPr/>
        </p:nvSpPr>
        <p:spPr>
          <a:xfrm>
            <a:off x="6587158" y="297705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58A979-CD7F-7746-7253-2AB8FF1C1422}"/>
              </a:ext>
            </a:extLst>
          </p:cNvPr>
          <p:cNvSpPr txBox="1"/>
          <p:nvPr/>
        </p:nvSpPr>
        <p:spPr>
          <a:xfrm>
            <a:off x="5567655" y="3018361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0C34CF7-A43E-AEDA-DA7C-1F5E50AA1841}"/>
              </a:ext>
            </a:extLst>
          </p:cNvPr>
          <p:cNvSpPr/>
          <p:nvPr/>
        </p:nvSpPr>
        <p:spPr>
          <a:xfrm>
            <a:off x="6587158" y="3428999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FC44D0-4E9C-7FF2-11A7-A958506B35F4}"/>
              </a:ext>
            </a:extLst>
          </p:cNvPr>
          <p:cNvSpPr txBox="1"/>
          <p:nvPr/>
        </p:nvSpPr>
        <p:spPr>
          <a:xfrm>
            <a:off x="5770279" y="3470305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8B6AC2-5F8F-D626-1232-86AB8E1F9D69}"/>
              </a:ext>
            </a:extLst>
          </p:cNvPr>
          <p:cNvSpPr txBox="1"/>
          <p:nvPr/>
        </p:nvSpPr>
        <p:spPr>
          <a:xfrm>
            <a:off x="6324399" y="2639149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41215EF4-22F3-1D34-2AD8-4E31DC29D2ED}"/>
              </a:ext>
            </a:extLst>
          </p:cNvPr>
          <p:cNvCxnSpPr>
            <a:cxnSpLocks/>
            <a:stCxn id="6" idx="3"/>
            <a:endCxn id="2" idx="1"/>
          </p:cNvCxnSpPr>
          <p:nvPr/>
        </p:nvCxnSpPr>
        <p:spPr>
          <a:xfrm flipV="1">
            <a:off x="7606661" y="856948"/>
            <a:ext cx="1709867" cy="23460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247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579324" y="104442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59821" y="1085726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96691E-66C2-E5A5-FC77-5DD1F01A92A3}"/>
              </a:ext>
            </a:extLst>
          </p:cNvPr>
          <p:cNvSpPr/>
          <p:nvPr/>
        </p:nvSpPr>
        <p:spPr>
          <a:xfrm>
            <a:off x="6579324" y="149636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460D-4213-28A3-E2A9-497DCD9CD20B}"/>
              </a:ext>
            </a:extLst>
          </p:cNvPr>
          <p:cNvSpPr txBox="1"/>
          <p:nvPr/>
        </p:nvSpPr>
        <p:spPr>
          <a:xfrm>
            <a:off x="5762445" y="1537670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06AAA-B591-9CE2-707D-564EC364CEA1}"/>
              </a:ext>
            </a:extLst>
          </p:cNvPr>
          <p:cNvSpPr txBox="1"/>
          <p:nvPr/>
        </p:nvSpPr>
        <p:spPr>
          <a:xfrm>
            <a:off x="6316565" y="706514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6DF2E7-85AA-BE31-956B-5F8B7FAAA23E}"/>
              </a:ext>
            </a:extLst>
          </p:cNvPr>
          <p:cNvSpPr/>
          <p:nvPr/>
        </p:nvSpPr>
        <p:spPr>
          <a:xfrm>
            <a:off x="9316528" y="630975"/>
            <a:ext cx="1919771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32CC38EB-3710-5E69-2219-5D899AC66556}"/>
              </a:ext>
            </a:extLst>
          </p:cNvPr>
          <p:cNvCxnSpPr>
            <a:stCxn id="8" idx="3"/>
            <a:endCxn id="2" idx="1"/>
          </p:cNvCxnSpPr>
          <p:nvPr/>
        </p:nvCxnSpPr>
        <p:spPr>
          <a:xfrm flipV="1">
            <a:off x="7598827" y="856948"/>
            <a:ext cx="1717701" cy="41344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856FD9-AA12-6E09-0081-40DBD97ED42E}"/>
              </a:ext>
            </a:extLst>
          </p:cNvPr>
          <p:cNvSpPr/>
          <p:nvPr/>
        </p:nvSpPr>
        <p:spPr>
          <a:xfrm>
            <a:off x="6579324" y="288759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0583F7-CBB1-3176-B517-85F39B2F719F}"/>
              </a:ext>
            </a:extLst>
          </p:cNvPr>
          <p:cNvSpPr txBox="1"/>
          <p:nvPr/>
        </p:nvSpPr>
        <p:spPr>
          <a:xfrm>
            <a:off x="5559821" y="2928903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CA56B23-29AD-05A0-2C34-08F6F4CEA9A9}"/>
              </a:ext>
            </a:extLst>
          </p:cNvPr>
          <p:cNvSpPr/>
          <p:nvPr/>
        </p:nvSpPr>
        <p:spPr>
          <a:xfrm>
            <a:off x="6579324" y="3339541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01C9D7-C2A5-1430-9AED-C1BD75415CA6}"/>
              </a:ext>
            </a:extLst>
          </p:cNvPr>
          <p:cNvSpPr txBox="1"/>
          <p:nvPr/>
        </p:nvSpPr>
        <p:spPr>
          <a:xfrm>
            <a:off x="5762445" y="3380847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FA0AFB-1A2C-15BF-FA77-ABD1BE70F7CE}"/>
              </a:ext>
            </a:extLst>
          </p:cNvPr>
          <p:cNvSpPr txBox="1"/>
          <p:nvPr/>
        </p:nvSpPr>
        <p:spPr>
          <a:xfrm>
            <a:off x="6316565" y="2549691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r>
              <a:rPr lang="en-US" altLang="ko-KR" dirty="0">
                <a:latin typeface="DM Mono" panose="020B0509040201040103" pitchFamily="49" charset="0"/>
              </a:rPr>
              <a:t>2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EDC871B-8ABA-AFF3-95B7-B03FB399C252}"/>
              </a:ext>
            </a:extLst>
          </p:cNvPr>
          <p:cNvSpPr/>
          <p:nvPr/>
        </p:nvSpPr>
        <p:spPr>
          <a:xfrm>
            <a:off x="9236015" y="2467078"/>
            <a:ext cx="1919771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F20598E9-266F-6407-4FD9-481AAE5FDB93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 flipV="1">
            <a:off x="7598827" y="2693051"/>
            <a:ext cx="1637188" cy="42051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F8BC190-00D9-5337-02CE-A25AB9BD21F5}"/>
              </a:ext>
            </a:extLst>
          </p:cNvPr>
          <p:cNvSpPr txBox="1"/>
          <p:nvPr/>
        </p:nvSpPr>
        <p:spPr>
          <a:xfrm>
            <a:off x="346992" y="474021"/>
            <a:ext cx="609456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User(const User&amp; rhs)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: age(rhs.age)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name = new char[strlen(rhs.name) + 1];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strcpy(name, rhs.name);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20480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72662" y="26812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10;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*p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*p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5055476" y="1008882"/>
            <a:ext cx="5612524" cy="36891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7194331" y="639550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032938" y="141584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07421" y="1457151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EFB5E-FE3C-E5E6-F651-252F97338CE4}"/>
              </a:ext>
            </a:extLst>
          </p:cNvPr>
          <p:cNvSpPr txBox="1"/>
          <p:nvPr/>
        </p:nvSpPr>
        <p:spPr>
          <a:xfrm>
            <a:off x="5665075" y="1154235"/>
            <a:ext cx="7357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lang="ko-Kore-KR" altLang="en-US" sz="11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7992FE3-160C-3C96-C460-93C36C0D5ADE}"/>
              </a:ext>
            </a:extLst>
          </p:cNvPr>
          <p:cNvSpPr/>
          <p:nvPr/>
        </p:nvSpPr>
        <p:spPr>
          <a:xfrm>
            <a:off x="7202213" y="2197281"/>
            <a:ext cx="235957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EE2E8B-6897-E707-CAE5-37468E57CA13}"/>
              </a:ext>
            </a:extLst>
          </p:cNvPr>
          <p:cNvSpPr txBox="1"/>
          <p:nvPr/>
        </p:nvSpPr>
        <p:spPr>
          <a:xfrm>
            <a:off x="6676696" y="2238587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E970E7C7-4E98-C809-9427-A6550DE6AD39}"/>
              </a:ext>
            </a:extLst>
          </p:cNvPr>
          <p:cNvCxnSpPr>
            <a:stCxn id="12" idx="0"/>
            <a:endCxn id="8" idx="0"/>
          </p:cNvCxnSpPr>
          <p:nvPr/>
        </p:nvCxnSpPr>
        <p:spPr>
          <a:xfrm rot="16200000" flipV="1">
            <a:off x="7071627" y="886908"/>
            <a:ext cx="781436" cy="1839310"/>
          </a:xfrm>
          <a:prstGeom prst="curvedConnector3">
            <a:avLst>
              <a:gd name="adj1" fmla="val 12925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084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579324" y="104442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59821" y="1085726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96691E-66C2-E5A5-FC77-5DD1F01A92A3}"/>
              </a:ext>
            </a:extLst>
          </p:cNvPr>
          <p:cNvSpPr/>
          <p:nvPr/>
        </p:nvSpPr>
        <p:spPr>
          <a:xfrm>
            <a:off x="6579324" y="149636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460D-4213-28A3-E2A9-497DCD9CD20B}"/>
              </a:ext>
            </a:extLst>
          </p:cNvPr>
          <p:cNvSpPr txBox="1"/>
          <p:nvPr/>
        </p:nvSpPr>
        <p:spPr>
          <a:xfrm>
            <a:off x="5762445" y="1537670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06AAA-B591-9CE2-707D-564EC364CEA1}"/>
              </a:ext>
            </a:extLst>
          </p:cNvPr>
          <p:cNvSpPr txBox="1"/>
          <p:nvPr/>
        </p:nvSpPr>
        <p:spPr>
          <a:xfrm>
            <a:off x="6316565" y="706514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6DF2E7-85AA-BE31-956B-5F8B7FAAA23E}"/>
              </a:ext>
            </a:extLst>
          </p:cNvPr>
          <p:cNvSpPr/>
          <p:nvPr/>
        </p:nvSpPr>
        <p:spPr>
          <a:xfrm>
            <a:off x="9316528" y="630975"/>
            <a:ext cx="1919771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32CC38EB-3710-5E69-2219-5D899AC66556}"/>
              </a:ext>
            </a:extLst>
          </p:cNvPr>
          <p:cNvCxnSpPr>
            <a:stCxn id="8" idx="3"/>
            <a:endCxn id="2" idx="1"/>
          </p:cNvCxnSpPr>
          <p:nvPr/>
        </p:nvCxnSpPr>
        <p:spPr>
          <a:xfrm flipV="1">
            <a:off x="7598827" y="856948"/>
            <a:ext cx="1717701" cy="41344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D764CC-1FEF-05E5-7473-FE9FEE764C0E}"/>
              </a:ext>
            </a:extLst>
          </p:cNvPr>
          <p:cNvSpPr/>
          <p:nvPr/>
        </p:nvSpPr>
        <p:spPr>
          <a:xfrm>
            <a:off x="6579324" y="194830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031269-ECF4-F875-1C16-18EBA208442E}"/>
              </a:ext>
            </a:extLst>
          </p:cNvPr>
          <p:cNvSpPr txBox="1"/>
          <p:nvPr/>
        </p:nvSpPr>
        <p:spPr>
          <a:xfrm>
            <a:off x="5762445" y="1989613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6AEF10-46E5-B36D-C285-25D16C185DFA}"/>
              </a:ext>
            </a:extLst>
          </p:cNvPr>
          <p:cNvSpPr/>
          <p:nvPr/>
        </p:nvSpPr>
        <p:spPr>
          <a:xfrm>
            <a:off x="9701842" y="1672387"/>
            <a:ext cx="951782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D5C2ABD5-E6B0-9917-9362-484ABB895194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7598827" y="1898360"/>
            <a:ext cx="2103015" cy="27592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C25FEF6-C330-8F15-02D9-BE4B6FC92320}"/>
              </a:ext>
            </a:extLst>
          </p:cNvPr>
          <p:cNvSpPr txBox="1"/>
          <p:nvPr/>
        </p:nvSpPr>
        <p:spPr>
          <a:xfrm>
            <a:off x="-90807" y="327620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 </a:t>
            </a:r>
            <a:r>
              <a:rPr lang="en-US" altLang="ko-Kore-KR" sz="1600" dirty="0">
                <a:latin typeface="DM Mono" panose="020B0509040201040103" pitchFamily="49" charset="0"/>
              </a:rPr>
              <a:t>   </a:t>
            </a:r>
            <a:r>
              <a:rPr lang="ko-Kore-KR" altLang="en-US" sz="1600" dirty="0">
                <a:latin typeface="DM Mono" panose="020B0509040201040103" pitchFamily="49" charset="0"/>
              </a:rPr>
              <a:t>User(const char* s, int n)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strcpy(name, s);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ref = new int(1);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5324309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579324" y="104442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59821" y="1085726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96691E-66C2-E5A5-FC77-5DD1F01A92A3}"/>
              </a:ext>
            </a:extLst>
          </p:cNvPr>
          <p:cNvSpPr/>
          <p:nvPr/>
        </p:nvSpPr>
        <p:spPr>
          <a:xfrm>
            <a:off x="6579324" y="149636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460D-4213-28A3-E2A9-497DCD9CD20B}"/>
              </a:ext>
            </a:extLst>
          </p:cNvPr>
          <p:cNvSpPr txBox="1"/>
          <p:nvPr/>
        </p:nvSpPr>
        <p:spPr>
          <a:xfrm>
            <a:off x="5762445" y="1537670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06AAA-B591-9CE2-707D-564EC364CEA1}"/>
              </a:ext>
            </a:extLst>
          </p:cNvPr>
          <p:cNvSpPr txBox="1"/>
          <p:nvPr/>
        </p:nvSpPr>
        <p:spPr>
          <a:xfrm>
            <a:off x="6316565" y="706514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6DF2E7-85AA-BE31-956B-5F8B7FAAA23E}"/>
              </a:ext>
            </a:extLst>
          </p:cNvPr>
          <p:cNvSpPr/>
          <p:nvPr/>
        </p:nvSpPr>
        <p:spPr>
          <a:xfrm>
            <a:off x="9316528" y="630975"/>
            <a:ext cx="1919771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32CC38EB-3710-5E69-2219-5D899AC66556}"/>
              </a:ext>
            </a:extLst>
          </p:cNvPr>
          <p:cNvCxnSpPr>
            <a:stCxn id="8" idx="3"/>
            <a:endCxn id="2" idx="1"/>
          </p:cNvCxnSpPr>
          <p:nvPr/>
        </p:nvCxnSpPr>
        <p:spPr>
          <a:xfrm flipV="1">
            <a:off x="7598827" y="856948"/>
            <a:ext cx="1717701" cy="41344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D764CC-1FEF-05E5-7473-FE9FEE764C0E}"/>
              </a:ext>
            </a:extLst>
          </p:cNvPr>
          <p:cNvSpPr/>
          <p:nvPr/>
        </p:nvSpPr>
        <p:spPr>
          <a:xfrm>
            <a:off x="6579324" y="194830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031269-ECF4-F875-1C16-18EBA208442E}"/>
              </a:ext>
            </a:extLst>
          </p:cNvPr>
          <p:cNvSpPr txBox="1"/>
          <p:nvPr/>
        </p:nvSpPr>
        <p:spPr>
          <a:xfrm>
            <a:off x="5762445" y="1989613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6AEF10-46E5-B36D-C285-25D16C185DFA}"/>
              </a:ext>
            </a:extLst>
          </p:cNvPr>
          <p:cNvSpPr/>
          <p:nvPr/>
        </p:nvSpPr>
        <p:spPr>
          <a:xfrm>
            <a:off x="9701842" y="1672387"/>
            <a:ext cx="951782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D5C2ABD5-E6B0-9917-9362-484ABB895194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7598827" y="1898360"/>
            <a:ext cx="2103015" cy="27592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AB20428-AB7F-3632-E12A-3E83112ADA42}"/>
              </a:ext>
            </a:extLst>
          </p:cNvPr>
          <p:cNvSpPr/>
          <p:nvPr/>
        </p:nvSpPr>
        <p:spPr>
          <a:xfrm>
            <a:off x="6579324" y="2859556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CF4A6F-22F8-CFBB-58AE-155E14BFA500}"/>
              </a:ext>
            </a:extLst>
          </p:cNvPr>
          <p:cNvSpPr txBox="1"/>
          <p:nvPr/>
        </p:nvSpPr>
        <p:spPr>
          <a:xfrm>
            <a:off x="5559821" y="2900862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2036F07-E8F9-82AA-CAD0-46AB3C8196B6}"/>
              </a:ext>
            </a:extLst>
          </p:cNvPr>
          <p:cNvSpPr/>
          <p:nvPr/>
        </p:nvSpPr>
        <p:spPr>
          <a:xfrm>
            <a:off x="6579324" y="331150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42D6A8-BE23-D995-88DF-0E04257868CD}"/>
              </a:ext>
            </a:extLst>
          </p:cNvPr>
          <p:cNvSpPr txBox="1"/>
          <p:nvPr/>
        </p:nvSpPr>
        <p:spPr>
          <a:xfrm>
            <a:off x="5762445" y="3352806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4CC547-CC56-A546-CC21-5C6EBE4127D4}"/>
              </a:ext>
            </a:extLst>
          </p:cNvPr>
          <p:cNvSpPr txBox="1"/>
          <p:nvPr/>
        </p:nvSpPr>
        <p:spPr>
          <a:xfrm>
            <a:off x="6316565" y="2521650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BD12AF1-DDC1-E2E5-2A1A-3C4BC6C79653}"/>
              </a:ext>
            </a:extLst>
          </p:cNvPr>
          <p:cNvSpPr/>
          <p:nvPr/>
        </p:nvSpPr>
        <p:spPr>
          <a:xfrm>
            <a:off x="6579324" y="3763443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790EC0-71C3-F1EB-C941-9BF5B932BE75}"/>
              </a:ext>
            </a:extLst>
          </p:cNvPr>
          <p:cNvSpPr txBox="1"/>
          <p:nvPr/>
        </p:nvSpPr>
        <p:spPr>
          <a:xfrm>
            <a:off x="5762445" y="3804749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EC9DE9AD-A1A7-C7CE-159E-4C665F5437DA}"/>
              </a:ext>
            </a:extLst>
          </p:cNvPr>
          <p:cNvCxnSpPr>
            <a:cxnSpLocks/>
            <a:stCxn id="16" idx="3"/>
            <a:endCxn id="2" idx="1"/>
          </p:cNvCxnSpPr>
          <p:nvPr/>
        </p:nvCxnSpPr>
        <p:spPr>
          <a:xfrm flipV="1">
            <a:off x="7598827" y="856948"/>
            <a:ext cx="1717701" cy="22285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32AF8785-69E3-6845-A892-84385401840F}"/>
              </a:ext>
            </a:extLst>
          </p:cNvPr>
          <p:cNvCxnSpPr>
            <a:cxnSpLocks/>
            <a:stCxn id="21" idx="3"/>
            <a:endCxn id="10" idx="1"/>
          </p:cNvCxnSpPr>
          <p:nvPr/>
        </p:nvCxnSpPr>
        <p:spPr>
          <a:xfrm flipV="1">
            <a:off x="7598827" y="1898360"/>
            <a:ext cx="2103015" cy="209105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259BDD9-753E-F0B7-6769-5E1C0FE7A22C}"/>
              </a:ext>
            </a:extLst>
          </p:cNvPr>
          <p:cNvSpPr txBox="1"/>
          <p:nvPr/>
        </p:nvSpPr>
        <p:spPr>
          <a:xfrm>
            <a:off x="292105" y="288412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</a:t>
            </a:r>
            <a:r>
              <a:rPr lang="en-US" altLang="ko-Kore-KR" dirty="0">
                <a:latin typeface="DM Mono" panose="020B0509040201040103" pitchFamily="49" charset="0"/>
              </a:rPr>
              <a:t>   </a:t>
            </a:r>
            <a:r>
              <a:rPr lang="ko-Kore-KR" altLang="en-US" dirty="0">
                <a:latin typeface="DM Mono" panose="020B0509040201040103" pitchFamily="49" charset="0"/>
              </a:rPr>
              <a:t>User(const User&amp; rhs)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: name(rhs.name)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, age(rhs.age)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, ref(rhs.ref)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   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++(*ref);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9375642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579324" y="104442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59821" y="1085726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96691E-66C2-E5A5-FC77-5DD1F01A92A3}"/>
              </a:ext>
            </a:extLst>
          </p:cNvPr>
          <p:cNvSpPr/>
          <p:nvPr/>
        </p:nvSpPr>
        <p:spPr>
          <a:xfrm>
            <a:off x="6579324" y="149636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460D-4213-28A3-E2A9-497DCD9CD20B}"/>
              </a:ext>
            </a:extLst>
          </p:cNvPr>
          <p:cNvSpPr txBox="1"/>
          <p:nvPr/>
        </p:nvSpPr>
        <p:spPr>
          <a:xfrm>
            <a:off x="5762445" y="1537670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06AAA-B591-9CE2-707D-564EC364CEA1}"/>
              </a:ext>
            </a:extLst>
          </p:cNvPr>
          <p:cNvSpPr txBox="1"/>
          <p:nvPr/>
        </p:nvSpPr>
        <p:spPr>
          <a:xfrm>
            <a:off x="6316565" y="706514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6DF2E7-85AA-BE31-956B-5F8B7FAAA23E}"/>
              </a:ext>
            </a:extLst>
          </p:cNvPr>
          <p:cNvSpPr/>
          <p:nvPr/>
        </p:nvSpPr>
        <p:spPr>
          <a:xfrm>
            <a:off x="9316528" y="630975"/>
            <a:ext cx="1919771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32CC38EB-3710-5E69-2219-5D899AC66556}"/>
              </a:ext>
            </a:extLst>
          </p:cNvPr>
          <p:cNvCxnSpPr>
            <a:stCxn id="8" idx="3"/>
            <a:endCxn id="2" idx="1"/>
          </p:cNvCxnSpPr>
          <p:nvPr/>
        </p:nvCxnSpPr>
        <p:spPr>
          <a:xfrm flipV="1">
            <a:off x="7598827" y="856948"/>
            <a:ext cx="1717701" cy="41344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D764CC-1FEF-05E5-7473-FE9FEE764C0E}"/>
              </a:ext>
            </a:extLst>
          </p:cNvPr>
          <p:cNvSpPr/>
          <p:nvPr/>
        </p:nvSpPr>
        <p:spPr>
          <a:xfrm>
            <a:off x="6579324" y="194830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031269-ECF4-F875-1C16-18EBA208442E}"/>
              </a:ext>
            </a:extLst>
          </p:cNvPr>
          <p:cNvSpPr txBox="1"/>
          <p:nvPr/>
        </p:nvSpPr>
        <p:spPr>
          <a:xfrm>
            <a:off x="5762445" y="1989613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6AEF10-46E5-B36D-C285-25D16C185DFA}"/>
              </a:ext>
            </a:extLst>
          </p:cNvPr>
          <p:cNvSpPr/>
          <p:nvPr/>
        </p:nvSpPr>
        <p:spPr>
          <a:xfrm>
            <a:off x="9701842" y="1672387"/>
            <a:ext cx="951782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3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D5C2ABD5-E6B0-9917-9362-484ABB895194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7598827" y="1898360"/>
            <a:ext cx="2103015" cy="27592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AB20428-AB7F-3632-E12A-3E83112ADA42}"/>
              </a:ext>
            </a:extLst>
          </p:cNvPr>
          <p:cNvSpPr/>
          <p:nvPr/>
        </p:nvSpPr>
        <p:spPr>
          <a:xfrm>
            <a:off x="6579324" y="2859556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CF4A6F-22F8-CFBB-58AE-155E14BFA500}"/>
              </a:ext>
            </a:extLst>
          </p:cNvPr>
          <p:cNvSpPr txBox="1"/>
          <p:nvPr/>
        </p:nvSpPr>
        <p:spPr>
          <a:xfrm>
            <a:off x="5559821" y="2900862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2036F07-E8F9-82AA-CAD0-46AB3C8196B6}"/>
              </a:ext>
            </a:extLst>
          </p:cNvPr>
          <p:cNvSpPr/>
          <p:nvPr/>
        </p:nvSpPr>
        <p:spPr>
          <a:xfrm>
            <a:off x="6579324" y="331150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42D6A8-BE23-D995-88DF-0E04257868CD}"/>
              </a:ext>
            </a:extLst>
          </p:cNvPr>
          <p:cNvSpPr txBox="1"/>
          <p:nvPr/>
        </p:nvSpPr>
        <p:spPr>
          <a:xfrm>
            <a:off x="5762445" y="3352806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4CC547-CC56-A546-CC21-5C6EBE4127D4}"/>
              </a:ext>
            </a:extLst>
          </p:cNvPr>
          <p:cNvSpPr txBox="1"/>
          <p:nvPr/>
        </p:nvSpPr>
        <p:spPr>
          <a:xfrm>
            <a:off x="6316565" y="2521650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BD12AF1-DDC1-E2E5-2A1A-3C4BC6C79653}"/>
              </a:ext>
            </a:extLst>
          </p:cNvPr>
          <p:cNvSpPr/>
          <p:nvPr/>
        </p:nvSpPr>
        <p:spPr>
          <a:xfrm>
            <a:off x="6579324" y="3763443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790EC0-71C3-F1EB-C941-9BF5B932BE75}"/>
              </a:ext>
            </a:extLst>
          </p:cNvPr>
          <p:cNvSpPr txBox="1"/>
          <p:nvPr/>
        </p:nvSpPr>
        <p:spPr>
          <a:xfrm>
            <a:off x="5762445" y="3804749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EC9DE9AD-A1A7-C7CE-159E-4C665F5437DA}"/>
              </a:ext>
            </a:extLst>
          </p:cNvPr>
          <p:cNvCxnSpPr>
            <a:cxnSpLocks/>
            <a:stCxn id="16" idx="3"/>
            <a:endCxn id="2" idx="1"/>
          </p:cNvCxnSpPr>
          <p:nvPr/>
        </p:nvCxnSpPr>
        <p:spPr>
          <a:xfrm flipV="1">
            <a:off x="7598827" y="856948"/>
            <a:ext cx="1717701" cy="22285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32AF8785-69E3-6845-A892-84385401840F}"/>
              </a:ext>
            </a:extLst>
          </p:cNvPr>
          <p:cNvCxnSpPr>
            <a:cxnSpLocks/>
            <a:stCxn id="21" idx="3"/>
            <a:endCxn id="10" idx="1"/>
          </p:cNvCxnSpPr>
          <p:nvPr/>
        </p:nvCxnSpPr>
        <p:spPr>
          <a:xfrm flipV="1">
            <a:off x="7598827" y="1898360"/>
            <a:ext cx="2103015" cy="209105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A38BD75C-44CA-32EE-9942-EA787FDC821A}"/>
              </a:ext>
            </a:extLst>
          </p:cNvPr>
          <p:cNvSpPr/>
          <p:nvPr/>
        </p:nvSpPr>
        <p:spPr>
          <a:xfrm>
            <a:off x="6579324" y="474311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3C7765-FAB4-EF33-45F8-66F5F3811E66}"/>
              </a:ext>
            </a:extLst>
          </p:cNvPr>
          <p:cNvSpPr txBox="1"/>
          <p:nvPr/>
        </p:nvSpPr>
        <p:spPr>
          <a:xfrm>
            <a:off x="5559821" y="4784420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8D4916D-6D02-1579-C988-591C4900AB2F}"/>
              </a:ext>
            </a:extLst>
          </p:cNvPr>
          <p:cNvSpPr/>
          <p:nvPr/>
        </p:nvSpPr>
        <p:spPr>
          <a:xfrm>
            <a:off x="6579324" y="5195058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271B56-B13C-2468-DD4D-641150F734A7}"/>
              </a:ext>
            </a:extLst>
          </p:cNvPr>
          <p:cNvSpPr txBox="1"/>
          <p:nvPr/>
        </p:nvSpPr>
        <p:spPr>
          <a:xfrm>
            <a:off x="5762445" y="5236364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DDA677-5308-119E-6077-CE4DFC9AB616}"/>
              </a:ext>
            </a:extLst>
          </p:cNvPr>
          <p:cNvSpPr txBox="1"/>
          <p:nvPr/>
        </p:nvSpPr>
        <p:spPr>
          <a:xfrm>
            <a:off x="6316565" y="4405208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user3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E4CE345-D520-80B2-79F0-1115FA6EA925}"/>
              </a:ext>
            </a:extLst>
          </p:cNvPr>
          <p:cNvSpPr/>
          <p:nvPr/>
        </p:nvSpPr>
        <p:spPr>
          <a:xfrm>
            <a:off x="6579324" y="5647001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F30397-BF7D-4844-3050-B6D52B6F4414}"/>
              </a:ext>
            </a:extLst>
          </p:cNvPr>
          <p:cNvSpPr txBox="1"/>
          <p:nvPr/>
        </p:nvSpPr>
        <p:spPr>
          <a:xfrm>
            <a:off x="5762445" y="5688307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AE4FD8B-D424-10CD-8725-3E2EF3258F14}"/>
              </a:ext>
            </a:extLst>
          </p:cNvPr>
          <p:cNvCxnSpPr>
            <a:cxnSpLocks/>
            <a:stCxn id="5" idx="3"/>
            <a:endCxn id="2" idx="1"/>
          </p:cNvCxnSpPr>
          <p:nvPr/>
        </p:nvCxnSpPr>
        <p:spPr>
          <a:xfrm flipV="1">
            <a:off x="7598827" y="856948"/>
            <a:ext cx="1717701" cy="411213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F3A2D926-2241-1832-7BDF-B9031DF7D246}"/>
              </a:ext>
            </a:extLst>
          </p:cNvPr>
          <p:cNvCxnSpPr>
            <a:cxnSpLocks/>
            <a:stCxn id="27" idx="3"/>
            <a:endCxn id="10" idx="1"/>
          </p:cNvCxnSpPr>
          <p:nvPr/>
        </p:nvCxnSpPr>
        <p:spPr>
          <a:xfrm flipV="1">
            <a:off x="7598827" y="1898360"/>
            <a:ext cx="2103015" cy="397461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B1AB773-85AB-05B0-4972-1D0E6A6D663F}"/>
              </a:ext>
            </a:extLst>
          </p:cNvPr>
          <p:cNvSpPr txBox="1"/>
          <p:nvPr/>
        </p:nvSpPr>
        <p:spPr>
          <a:xfrm>
            <a:off x="292105" y="288412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</a:t>
            </a:r>
            <a:r>
              <a:rPr lang="en-US" altLang="ko-Kore-KR" dirty="0">
                <a:latin typeface="DM Mono" panose="020B0509040201040103" pitchFamily="49" charset="0"/>
              </a:rPr>
              <a:t>   </a:t>
            </a:r>
            <a:r>
              <a:rPr lang="ko-Kore-KR" altLang="en-US" dirty="0">
                <a:latin typeface="DM Mono" panose="020B0509040201040103" pitchFamily="49" charset="0"/>
              </a:rPr>
              <a:t>User(const User&amp; rhs)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: name(rhs.name)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, age(rhs.age)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, ref(rhs.ref)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   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++(*ref);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8057316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579324" y="1044420"/>
            <a:ext cx="1019503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59821" y="1085726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96691E-66C2-E5A5-FC77-5DD1F01A92A3}"/>
              </a:ext>
            </a:extLst>
          </p:cNvPr>
          <p:cNvSpPr/>
          <p:nvPr/>
        </p:nvSpPr>
        <p:spPr>
          <a:xfrm>
            <a:off x="6579324" y="1496364"/>
            <a:ext cx="1019503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0460D-4213-28A3-E2A9-497DCD9CD20B}"/>
              </a:ext>
            </a:extLst>
          </p:cNvPr>
          <p:cNvSpPr txBox="1"/>
          <p:nvPr/>
        </p:nvSpPr>
        <p:spPr>
          <a:xfrm>
            <a:off x="5762445" y="1537670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06AAA-B591-9CE2-707D-564EC364CEA1}"/>
              </a:ext>
            </a:extLst>
          </p:cNvPr>
          <p:cNvSpPr txBox="1"/>
          <p:nvPr/>
        </p:nvSpPr>
        <p:spPr>
          <a:xfrm>
            <a:off x="6316565" y="706514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user1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6DF2E7-85AA-BE31-956B-5F8B7FAAA23E}"/>
              </a:ext>
            </a:extLst>
          </p:cNvPr>
          <p:cNvSpPr/>
          <p:nvPr/>
        </p:nvSpPr>
        <p:spPr>
          <a:xfrm>
            <a:off x="9316528" y="630975"/>
            <a:ext cx="1919771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D764CC-1FEF-05E5-7473-FE9FEE764C0E}"/>
              </a:ext>
            </a:extLst>
          </p:cNvPr>
          <p:cNvSpPr/>
          <p:nvPr/>
        </p:nvSpPr>
        <p:spPr>
          <a:xfrm>
            <a:off x="6579324" y="1948307"/>
            <a:ext cx="1019503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031269-ECF4-F875-1C16-18EBA208442E}"/>
              </a:ext>
            </a:extLst>
          </p:cNvPr>
          <p:cNvSpPr txBox="1"/>
          <p:nvPr/>
        </p:nvSpPr>
        <p:spPr>
          <a:xfrm>
            <a:off x="5762445" y="1989613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6AEF10-46E5-B36D-C285-25D16C185DFA}"/>
              </a:ext>
            </a:extLst>
          </p:cNvPr>
          <p:cNvSpPr/>
          <p:nvPr/>
        </p:nvSpPr>
        <p:spPr>
          <a:xfrm>
            <a:off x="9701842" y="1672387"/>
            <a:ext cx="951782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AB20428-AB7F-3632-E12A-3E83112ADA42}"/>
              </a:ext>
            </a:extLst>
          </p:cNvPr>
          <p:cNvSpPr/>
          <p:nvPr/>
        </p:nvSpPr>
        <p:spPr>
          <a:xfrm>
            <a:off x="6579324" y="2859556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CF4A6F-22F8-CFBB-58AE-155E14BFA500}"/>
              </a:ext>
            </a:extLst>
          </p:cNvPr>
          <p:cNvSpPr txBox="1"/>
          <p:nvPr/>
        </p:nvSpPr>
        <p:spPr>
          <a:xfrm>
            <a:off x="5559821" y="2900862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2036F07-E8F9-82AA-CAD0-46AB3C8196B6}"/>
              </a:ext>
            </a:extLst>
          </p:cNvPr>
          <p:cNvSpPr/>
          <p:nvPr/>
        </p:nvSpPr>
        <p:spPr>
          <a:xfrm>
            <a:off x="6579324" y="3311500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42D6A8-BE23-D995-88DF-0E04257868CD}"/>
              </a:ext>
            </a:extLst>
          </p:cNvPr>
          <p:cNvSpPr txBox="1"/>
          <p:nvPr/>
        </p:nvSpPr>
        <p:spPr>
          <a:xfrm>
            <a:off x="5762445" y="3352806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4CC547-CC56-A546-CC21-5C6EBE4127D4}"/>
              </a:ext>
            </a:extLst>
          </p:cNvPr>
          <p:cNvSpPr txBox="1"/>
          <p:nvPr/>
        </p:nvSpPr>
        <p:spPr>
          <a:xfrm>
            <a:off x="6316565" y="2521650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BD12AF1-DDC1-E2E5-2A1A-3C4BC6C79653}"/>
              </a:ext>
            </a:extLst>
          </p:cNvPr>
          <p:cNvSpPr/>
          <p:nvPr/>
        </p:nvSpPr>
        <p:spPr>
          <a:xfrm>
            <a:off x="6579324" y="3763443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790EC0-71C3-F1EB-C941-9BF5B932BE75}"/>
              </a:ext>
            </a:extLst>
          </p:cNvPr>
          <p:cNvSpPr txBox="1"/>
          <p:nvPr/>
        </p:nvSpPr>
        <p:spPr>
          <a:xfrm>
            <a:off x="5762445" y="3804749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EC9DE9AD-A1A7-C7CE-159E-4C665F5437DA}"/>
              </a:ext>
            </a:extLst>
          </p:cNvPr>
          <p:cNvCxnSpPr>
            <a:cxnSpLocks/>
            <a:stCxn id="16" idx="3"/>
            <a:endCxn id="2" idx="1"/>
          </p:cNvCxnSpPr>
          <p:nvPr/>
        </p:nvCxnSpPr>
        <p:spPr>
          <a:xfrm flipV="1">
            <a:off x="7598827" y="856948"/>
            <a:ext cx="1717701" cy="22285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32AF8785-69E3-6845-A892-84385401840F}"/>
              </a:ext>
            </a:extLst>
          </p:cNvPr>
          <p:cNvCxnSpPr>
            <a:cxnSpLocks/>
            <a:stCxn id="21" idx="3"/>
            <a:endCxn id="10" idx="1"/>
          </p:cNvCxnSpPr>
          <p:nvPr/>
        </p:nvCxnSpPr>
        <p:spPr>
          <a:xfrm flipV="1">
            <a:off x="7598827" y="1898360"/>
            <a:ext cx="2103015" cy="209105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A38BD75C-44CA-32EE-9942-EA787FDC821A}"/>
              </a:ext>
            </a:extLst>
          </p:cNvPr>
          <p:cNvSpPr/>
          <p:nvPr/>
        </p:nvSpPr>
        <p:spPr>
          <a:xfrm>
            <a:off x="6579324" y="474311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3C7765-FAB4-EF33-45F8-66F5F3811E66}"/>
              </a:ext>
            </a:extLst>
          </p:cNvPr>
          <p:cNvSpPr txBox="1"/>
          <p:nvPr/>
        </p:nvSpPr>
        <p:spPr>
          <a:xfrm>
            <a:off x="5559821" y="4784420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8D4916D-6D02-1579-C988-591C4900AB2F}"/>
              </a:ext>
            </a:extLst>
          </p:cNvPr>
          <p:cNvSpPr/>
          <p:nvPr/>
        </p:nvSpPr>
        <p:spPr>
          <a:xfrm>
            <a:off x="6579324" y="5195058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271B56-B13C-2468-DD4D-641150F734A7}"/>
              </a:ext>
            </a:extLst>
          </p:cNvPr>
          <p:cNvSpPr txBox="1"/>
          <p:nvPr/>
        </p:nvSpPr>
        <p:spPr>
          <a:xfrm>
            <a:off x="5762445" y="5236364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DDA677-5308-119E-6077-CE4DFC9AB616}"/>
              </a:ext>
            </a:extLst>
          </p:cNvPr>
          <p:cNvSpPr txBox="1"/>
          <p:nvPr/>
        </p:nvSpPr>
        <p:spPr>
          <a:xfrm>
            <a:off x="6316565" y="4405208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user3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E4CE345-D520-80B2-79F0-1115FA6EA925}"/>
              </a:ext>
            </a:extLst>
          </p:cNvPr>
          <p:cNvSpPr/>
          <p:nvPr/>
        </p:nvSpPr>
        <p:spPr>
          <a:xfrm>
            <a:off x="6579324" y="5647001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F30397-BF7D-4844-3050-B6D52B6F4414}"/>
              </a:ext>
            </a:extLst>
          </p:cNvPr>
          <p:cNvSpPr txBox="1"/>
          <p:nvPr/>
        </p:nvSpPr>
        <p:spPr>
          <a:xfrm>
            <a:off x="5762445" y="5688307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AE4FD8B-D424-10CD-8725-3E2EF3258F14}"/>
              </a:ext>
            </a:extLst>
          </p:cNvPr>
          <p:cNvCxnSpPr>
            <a:cxnSpLocks/>
            <a:stCxn id="5" idx="3"/>
            <a:endCxn id="2" idx="1"/>
          </p:cNvCxnSpPr>
          <p:nvPr/>
        </p:nvCxnSpPr>
        <p:spPr>
          <a:xfrm flipV="1">
            <a:off x="7598827" y="856948"/>
            <a:ext cx="1717701" cy="411213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F3A2D926-2241-1832-7BDF-B9031DF7D246}"/>
              </a:ext>
            </a:extLst>
          </p:cNvPr>
          <p:cNvCxnSpPr>
            <a:cxnSpLocks/>
            <a:stCxn id="27" idx="3"/>
            <a:endCxn id="10" idx="1"/>
          </p:cNvCxnSpPr>
          <p:nvPr/>
        </p:nvCxnSpPr>
        <p:spPr>
          <a:xfrm flipV="1">
            <a:off x="7598827" y="1898360"/>
            <a:ext cx="2103015" cy="397461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6DC4D9A-41A0-0C96-0ED6-7EF39C3AD396}"/>
              </a:ext>
            </a:extLst>
          </p:cNvPr>
          <p:cNvSpPr txBox="1"/>
          <p:nvPr/>
        </p:nvSpPr>
        <p:spPr>
          <a:xfrm>
            <a:off x="153118" y="226621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~User()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if (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--(*ref) == 0</a:t>
            </a:r>
            <a:r>
              <a:rPr lang="ko-Kore-KR" altLang="en-US" dirty="0">
                <a:latin typeface="DM Mono" panose="020B0509040201040103" pitchFamily="49" charset="0"/>
              </a:rPr>
              <a:t>)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    delete[] name;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42525397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56DF2E7-85AA-BE31-956B-5F8B7FAAA23E}"/>
              </a:ext>
            </a:extLst>
          </p:cNvPr>
          <p:cNvSpPr/>
          <p:nvPr/>
        </p:nvSpPr>
        <p:spPr>
          <a:xfrm>
            <a:off x="9316528" y="630975"/>
            <a:ext cx="1919771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6AEF10-46E5-B36D-C285-25D16C185DFA}"/>
              </a:ext>
            </a:extLst>
          </p:cNvPr>
          <p:cNvSpPr/>
          <p:nvPr/>
        </p:nvSpPr>
        <p:spPr>
          <a:xfrm>
            <a:off x="9701842" y="1672387"/>
            <a:ext cx="951782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AB20428-AB7F-3632-E12A-3E83112ADA42}"/>
              </a:ext>
            </a:extLst>
          </p:cNvPr>
          <p:cNvSpPr/>
          <p:nvPr/>
        </p:nvSpPr>
        <p:spPr>
          <a:xfrm>
            <a:off x="6579324" y="2859556"/>
            <a:ext cx="1019503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CF4A6F-22F8-CFBB-58AE-155E14BFA500}"/>
              </a:ext>
            </a:extLst>
          </p:cNvPr>
          <p:cNvSpPr txBox="1"/>
          <p:nvPr/>
        </p:nvSpPr>
        <p:spPr>
          <a:xfrm>
            <a:off x="5559821" y="2900862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2036F07-E8F9-82AA-CAD0-46AB3C8196B6}"/>
              </a:ext>
            </a:extLst>
          </p:cNvPr>
          <p:cNvSpPr/>
          <p:nvPr/>
        </p:nvSpPr>
        <p:spPr>
          <a:xfrm>
            <a:off x="6579324" y="3311500"/>
            <a:ext cx="1019503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42D6A8-BE23-D995-88DF-0E04257868CD}"/>
              </a:ext>
            </a:extLst>
          </p:cNvPr>
          <p:cNvSpPr txBox="1"/>
          <p:nvPr/>
        </p:nvSpPr>
        <p:spPr>
          <a:xfrm>
            <a:off x="5762445" y="3352806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4CC547-CC56-A546-CC21-5C6EBE4127D4}"/>
              </a:ext>
            </a:extLst>
          </p:cNvPr>
          <p:cNvSpPr txBox="1"/>
          <p:nvPr/>
        </p:nvSpPr>
        <p:spPr>
          <a:xfrm>
            <a:off x="6316565" y="2521650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user2</a:t>
            </a:r>
            <a:endParaRPr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BD12AF1-DDC1-E2E5-2A1A-3C4BC6C79653}"/>
              </a:ext>
            </a:extLst>
          </p:cNvPr>
          <p:cNvSpPr/>
          <p:nvPr/>
        </p:nvSpPr>
        <p:spPr>
          <a:xfrm>
            <a:off x="6579324" y="3763443"/>
            <a:ext cx="1019503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790EC0-71C3-F1EB-C941-9BF5B932BE75}"/>
              </a:ext>
            </a:extLst>
          </p:cNvPr>
          <p:cNvSpPr txBox="1"/>
          <p:nvPr/>
        </p:nvSpPr>
        <p:spPr>
          <a:xfrm>
            <a:off x="5762445" y="3804749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32AF8785-69E3-6845-A892-84385401840F}"/>
              </a:ext>
            </a:extLst>
          </p:cNvPr>
          <p:cNvCxnSpPr>
            <a:cxnSpLocks/>
            <a:stCxn id="21" idx="3"/>
            <a:endCxn id="10" idx="1"/>
          </p:cNvCxnSpPr>
          <p:nvPr/>
        </p:nvCxnSpPr>
        <p:spPr>
          <a:xfrm flipV="1">
            <a:off x="7598827" y="1898360"/>
            <a:ext cx="2103015" cy="209105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A38BD75C-44CA-32EE-9942-EA787FDC821A}"/>
              </a:ext>
            </a:extLst>
          </p:cNvPr>
          <p:cNvSpPr/>
          <p:nvPr/>
        </p:nvSpPr>
        <p:spPr>
          <a:xfrm>
            <a:off x="6579324" y="474311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3C7765-FAB4-EF33-45F8-66F5F3811E66}"/>
              </a:ext>
            </a:extLst>
          </p:cNvPr>
          <p:cNvSpPr txBox="1"/>
          <p:nvPr/>
        </p:nvSpPr>
        <p:spPr>
          <a:xfrm>
            <a:off x="5559821" y="4784420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8D4916D-6D02-1579-C988-591C4900AB2F}"/>
              </a:ext>
            </a:extLst>
          </p:cNvPr>
          <p:cNvSpPr/>
          <p:nvPr/>
        </p:nvSpPr>
        <p:spPr>
          <a:xfrm>
            <a:off x="6579324" y="5195058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271B56-B13C-2468-DD4D-641150F734A7}"/>
              </a:ext>
            </a:extLst>
          </p:cNvPr>
          <p:cNvSpPr txBox="1"/>
          <p:nvPr/>
        </p:nvSpPr>
        <p:spPr>
          <a:xfrm>
            <a:off x="5762445" y="5236364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DDA677-5308-119E-6077-CE4DFC9AB616}"/>
              </a:ext>
            </a:extLst>
          </p:cNvPr>
          <p:cNvSpPr txBox="1"/>
          <p:nvPr/>
        </p:nvSpPr>
        <p:spPr>
          <a:xfrm>
            <a:off x="6316565" y="4405208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user3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E4CE345-D520-80B2-79F0-1115FA6EA925}"/>
              </a:ext>
            </a:extLst>
          </p:cNvPr>
          <p:cNvSpPr/>
          <p:nvPr/>
        </p:nvSpPr>
        <p:spPr>
          <a:xfrm>
            <a:off x="6579324" y="5647001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F30397-BF7D-4844-3050-B6D52B6F4414}"/>
              </a:ext>
            </a:extLst>
          </p:cNvPr>
          <p:cNvSpPr txBox="1"/>
          <p:nvPr/>
        </p:nvSpPr>
        <p:spPr>
          <a:xfrm>
            <a:off x="5762445" y="5688307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AE4FD8B-D424-10CD-8725-3E2EF3258F14}"/>
              </a:ext>
            </a:extLst>
          </p:cNvPr>
          <p:cNvCxnSpPr>
            <a:cxnSpLocks/>
            <a:stCxn id="5" idx="3"/>
            <a:endCxn id="2" idx="1"/>
          </p:cNvCxnSpPr>
          <p:nvPr/>
        </p:nvCxnSpPr>
        <p:spPr>
          <a:xfrm flipV="1">
            <a:off x="7598827" y="856948"/>
            <a:ext cx="1717701" cy="411213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F3A2D926-2241-1832-7BDF-B9031DF7D246}"/>
              </a:ext>
            </a:extLst>
          </p:cNvPr>
          <p:cNvCxnSpPr>
            <a:cxnSpLocks/>
            <a:stCxn id="27" idx="3"/>
            <a:endCxn id="10" idx="1"/>
          </p:cNvCxnSpPr>
          <p:nvPr/>
        </p:nvCxnSpPr>
        <p:spPr>
          <a:xfrm flipV="1">
            <a:off x="7598827" y="1898360"/>
            <a:ext cx="2103015" cy="397461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60F4D1D-81A5-FFCE-F109-21066387E554}"/>
              </a:ext>
            </a:extLst>
          </p:cNvPr>
          <p:cNvSpPr txBox="1"/>
          <p:nvPr/>
        </p:nvSpPr>
        <p:spPr>
          <a:xfrm>
            <a:off x="153118" y="226621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~User()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if (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--(*ref) == 0</a:t>
            </a:r>
            <a:r>
              <a:rPr lang="ko-Kore-KR" altLang="en-US" dirty="0">
                <a:latin typeface="DM Mono" panose="020B0509040201040103" pitchFamily="49" charset="0"/>
              </a:rPr>
              <a:t>)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    delete[] name;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8372093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56DF2E7-85AA-BE31-956B-5F8B7FAAA23E}"/>
              </a:ext>
            </a:extLst>
          </p:cNvPr>
          <p:cNvSpPr/>
          <p:nvPr/>
        </p:nvSpPr>
        <p:spPr>
          <a:xfrm>
            <a:off x="9316528" y="630975"/>
            <a:ext cx="1919771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6AEF10-46E5-B36D-C285-25D16C185DFA}"/>
              </a:ext>
            </a:extLst>
          </p:cNvPr>
          <p:cNvSpPr/>
          <p:nvPr/>
        </p:nvSpPr>
        <p:spPr>
          <a:xfrm>
            <a:off x="9701842" y="1672387"/>
            <a:ext cx="951782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  <a:latin typeface="DM Mono" panose="020B0509040201040103" pitchFamily="49" charset="0"/>
              </a:rPr>
              <a:t>0</a:t>
            </a:r>
            <a:endParaRPr kumimoji="1" lang="ko-Kore-KR" altLang="en-US" dirty="0">
              <a:solidFill>
                <a:schemeClr val="bg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38BD75C-44CA-32EE-9942-EA787FDC821A}"/>
              </a:ext>
            </a:extLst>
          </p:cNvPr>
          <p:cNvSpPr/>
          <p:nvPr/>
        </p:nvSpPr>
        <p:spPr>
          <a:xfrm>
            <a:off x="6579324" y="4743114"/>
            <a:ext cx="1019503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3C7765-FAB4-EF33-45F8-66F5F3811E66}"/>
              </a:ext>
            </a:extLst>
          </p:cNvPr>
          <p:cNvSpPr txBox="1"/>
          <p:nvPr/>
        </p:nvSpPr>
        <p:spPr>
          <a:xfrm>
            <a:off x="5559821" y="4784420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8D4916D-6D02-1579-C988-591C4900AB2F}"/>
              </a:ext>
            </a:extLst>
          </p:cNvPr>
          <p:cNvSpPr/>
          <p:nvPr/>
        </p:nvSpPr>
        <p:spPr>
          <a:xfrm>
            <a:off x="6579324" y="5195058"/>
            <a:ext cx="1019503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271B56-B13C-2468-DD4D-641150F734A7}"/>
              </a:ext>
            </a:extLst>
          </p:cNvPr>
          <p:cNvSpPr txBox="1"/>
          <p:nvPr/>
        </p:nvSpPr>
        <p:spPr>
          <a:xfrm>
            <a:off x="5762445" y="5236364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DDA677-5308-119E-6077-CE4DFC9AB616}"/>
              </a:ext>
            </a:extLst>
          </p:cNvPr>
          <p:cNvSpPr txBox="1"/>
          <p:nvPr/>
        </p:nvSpPr>
        <p:spPr>
          <a:xfrm>
            <a:off x="6316565" y="4405208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user3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E4CE345-D520-80B2-79F0-1115FA6EA925}"/>
              </a:ext>
            </a:extLst>
          </p:cNvPr>
          <p:cNvSpPr/>
          <p:nvPr/>
        </p:nvSpPr>
        <p:spPr>
          <a:xfrm>
            <a:off x="6579324" y="5647001"/>
            <a:ext cx="1019503" cy="451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F30397-BF7D-4844-3050-B6D52B6F4414}"/>
              </a:ext>
            </a:extLst>
          </p:cNvPr>
          <p:cNvSpPr txBox="1"/>
          <p:nvPr/>
        </p:nvSpPr>
        <p:spPr>
          <a:xfrm>
            <a:off x="5762445" y="5688307"/>
            <a:ext cx="816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AE4FD8B-D424-10CD-8725-3E2EF3258F14}"/>
              </a:ext>
            </a:extLst>
          </p:cNvPr>
          <p:cNvCxnSpPr>
            <a:cxnSpLocks/>
            <a:stCxn id="5" idx="3"/>
            <a:endCxn id="2" idx="1"/>
          </p:cNvCxnSpPr>
          <p:nvPr/>
        </p:nvCxnSpPr>
        <p:spPr>
          <a:xfrm flipV="1">
            <a:off x="7598827" y="856948"/>
            <a:ext cx="1717701" cy="411213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F3A2D926-2241-1832-7BDF-B9031DF7D246}"/>
              </a:ext>
            </a:extLst>
          </p:cNvPr>
          <p:cNvCxnSpPr>
            <a:cxnSpLocks/>
            <a:stCxn id="27" idx="3"/>
            <a:endCxn id="10" idx="1"/>
          </p:cNvCxnSpPr>
          <p:nvPr/>
        </p:nvCxnSpPr>
        <p:spPr>
          <a:xfrm flipV="1">
            <a:off x="7598827" y="1898360"/>
            <a:ext cx="2103015" cy="397461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265CF67-32A9-9023-98CD-6F04191D71F8}"/>
              </a:ext>
            </a:extLst>
          </p:cNvPr>
          <p:cNvSpPr txBox="1"/>
          <p:nvPr/>
        </p:nvSpPr>
        <p:spPr>
          <a:xfrm>
            <a:off x="153118" y="226621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~User()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if (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--(*ref) == 0</a:t>
            </a:r>
            <a:r>
              <a:rPr lang="ko-Kore-KR" altLang="en-US" dirty="0">
                <a:latin typeface="DM Mono" panose="020B0509040201040103" pitchFamily="49" charset="0"/>
              </a:rPr>
              <a:t>)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   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delete[] name;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2547841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8C707C-40C2-14AC-11C8-A6DA1FA4C213}"/>
              </a:ext>
            </a:extLst>
          </p:cNvPr>
          <p:cNvSpPr txBox="1"/>
          <p:nvPr/>
        </p:nvSpPr>
        <p:spPr>
          <a:xfrm>
            <a:off x="692269" y="411587"/>
            <a:ext cx="609456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int </a:t>
            </a:r>
            <a:r>
              <a:rPr lang="en" altLang="ko-Kore-KR" dirty="0" err="1">
                <a:latin typeface="DM Mono" panose="020B0509040201040103" pitchFamily="49" charset="0"/>
              </a:rPr>
              <a:t>cnt</a:t>
            </a:r>
            <a:r>
              <a:rPr lang="en" altLang="ko-Kore-KR" dirty="0">
                <a:latin typeface="DM Mono" panose="020B0509040201040103" pitchFamily="49" charset="0"/>
              </a:rPr>
              <a:t> = 0;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class Car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color;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public: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Car() { </a:t>
            </a:r>
            <a:r>
              <a:rPr lang="en" altLang="ko-Kore-KR" dirty="0" err="1">
                <a:latin typeface="DM Mono" panose="020B0509040201040103" pitchFamily="49" charset="0"/>
              </a:rPr>
              <a:t>cnt</a:t>
            </a:r>
            <a:r>
              <a:rPr lang="en" altLang="ko-Kore-KR" dirty="0">
                <a:latin typeface="DM Mono" panose="020B0509040201040103" pitchFamily="49" charset="0"/>
              </a:rPr>
              <a:t>++; }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~Car() { </a:t>
            </a:r>
            <a:r>
              <a:rPr lang="en" altLang="ko-Kore-KR" dirty="0" err="1">
                <a:latin typeface="DM Mono" panose="020B0509040201040103" pitchFamily="49" charset="0"/>
              </a:rPr>
              <a:t>cnt</a:t>
            </a:r>
            <a:r>
              <a:rPr lang="en" altLang="ko-Kore-KR" dirty="0">
                <a:latin typeface="DM Mono" panose="020B0509040201040103" pitchFamily="49" charset="0"/>
              </a:rPr>
              <a:t>--; }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};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657A07A-D8CF-800C-4FCA-46192A15177B}"/>
              </a:ext>
            </a:extLst>
          </p:cNvPr>
          <p:cNvSpPr/>
          <p:nvPr/>
        </p:nvSpPr>
        <p:spPr>
          <a:xfrm>
            <a:off x="6579324" y="474311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0623A0-6F31-C573-FEE1-D8A67BDC5DF3}"/>
              </a:ext>
            </a:extLst>
          </p:cNvPr>
          <p:cNvSpPr txBox="1"/>
          <p:nvPr/>
        </p:nvSpPr>
        <p:spPr>
          <a:xfrm>
            <a:off x="5559821" y="4784420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AD17B8-3767-555C-6708-EF05EF8701BA}"/>
              </a:ext>
            </a:extLst>
          </p:cNvPr>
          <p:cNvSpPr txBox="1"/>
          <p:nvPr/>
        </p:nvSpPr>
        <p:spPr>
          <a:xfrm>
            <a:off x="6214585" y="4415088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c1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19F78C8-1B25-198E-E104-AEC2ECBFA64E}"/>
              </a:ext>
            </a:extLst>
          </p:cNvPr>
          <p:cNvSpPr/>
          <p:nvPr/>
        </p:nvSpPr>
        <p:spPr>
          <a:xfrm>
            <a:off x="9215342" y="470180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58D3FB-F53B-9A6E-3676-49BE3F01EEAA}"/>
              </a:ext>
            </a:extLst>
          </p:cNvPr>
          <p:cNvSpPr txBox="1"/>
          <p:nvPr/>
        </p:nvSpPr>
        <p:spPr>
          <a:xfrm>
            <a:off x="8195839" y="4743113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264775-CA19-C476-F1E5-48BB4489853A}"/>
              </a:ext>
            </a:extLst>
          </p:cNvPr>
          <p:cNvSpPr txBox="1"/>
          <p:nvPr/>
        </p:nvSpPr>
        <p:spPr>
          <a:xfrm>
            <a:off x="8850603" y="4373781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c2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F8DD2EC-946E-3990-A1F5-FE147098B637}"/>
              </a:ext>
            </a:extLst>
          </p:cNvPr>
          <p:cNvSpPr/>
          <p:nvPr/>
        </p:nvSpPr>
        <p:spPr>
          <a:xfrm>
            <a:off x="9485343" y="430796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07FC-1DD0-922D-6A78-72EE67AE1EAA}"/>
              </a:ext>
            </a:extLst>
          </p:cNvPr>
          <p:cNvSpPr txBox="1"/>
          <p:nvPr/>
        </p:nvSpPr>
        <p:spPr>
          <a:xfrm>
            <a:off x="8465840" y="472102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 err="1">
                <a:latin typeface="DM Mono" panose="020B0509040201040103" pitchFamily="49" charset="0"/>
              </a:rPr>
              <a:t>cnt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3289807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8C707C-40C2-14AC-11C8-A6DA1FA4C213}"/>
              </a:ext>
            </a:extLst>
          </p:cNvPr>
          <p:cNvSpPr txBox="1"/>
          <p:nvPr/>
        </p:nvSpPr>
        <p:spPr>
          <a:xfrm>
            <a:off x="692269" y="411587"/>
            <a:ext cx="609456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class Car 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color;</a:t>
            </a: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static int 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cnt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public: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Car() { </a:t>
            </a:r>
            <a:r>
              <a:rPr lang="en" altLang="ko-Kore-KR" dirty="0" err="1">
                <a:latin typeface="DM Mono" panose="020B0509040201040103" pitchFamily="49" charset="0"/>
              </a:rPr>
              <a:t>cnt</a:t>
            </a:r>
            <a:r>
              <a:rPr lang="en" altLang="ko-Kore-KR" dirty="0">
                <a:latin typeface="DM Mono" panose="020B0509040201040103" pitchFamily="49" charset="0"/>
              </a:rPr>
              <a:t>++; }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~Car() { </a:t>
            </a:r>
            <a:r>
              <a:rPr lang="en" altLang="ko-Kore-KR" dirty="0" err="1">
                <a:latin typeface="DM Mono" panose="020B0509040201040103" pitchFamily="49" charset="0"/>
              </a:rPr>
              <a:t>cnt</a:t>
            </a:r>
            <a:r>
              <a:rPr lang="en" altLang="ko-Kore-KR" dirty="0">
                <a:latin typeface="DM Mono" panose="020B0509040201040103" pitchFamily="49" charset="0"/>
              </a:rPr>
              <a:t>--; }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int Car::</a:t>
            </a:r>
            <a:r>
              <a:rPr lang="en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cnt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= 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657A07A-D8CF-800C-4FCA-46192A15177B}"/>
              </a:ext>
            </a:extLst>
          </p:cNvPr>
          <p:cNvSpPr/>
          <p:nvPr/>
        </p:nvSpPr>
        <p:spPr>
          <a:xfrm>
            <a:off x="6579324" y="474311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0623A0-6F31-C573-FEE1-D8A67BDC5DF3}"/>
              </a:ext>
            </a:extLst>
          </p:cNvPr>
          <p:cNvSpPr txBox="1"/>
          <p:nvPr/>
        </p:nvSpPr>
        <p:spPr>
          <a:xfrm>
            <a:off x="5559821" y="4784420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AD17B8-3767-555C-6708-EF05EF8701BA}"/>
              </a:ext>
            </a:extLst>
          </p:cNvPr>
          <p:cNvSpPr txBox="1"/>
          <p:nvPr/>
        </p:nvSpPr>
        <p:spPr>
          <a:xfrm>
            <a:off x="6214585" y="4415088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c1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19F78C8-1B25-198E-E104-AEC2ECBFA64E}"/>
              </a:ext>
            </a:extLst>
          </p:cNvPr>
          <p:cNvSpPr/>
          <p:nvPr/>
        </p:nvSpPr>
        <p:spPr>
          <a:xfrm>
            <a:off x="9215342" y="470180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58D3FB-F53B-9A6E-3676-49BE3F01EEAA}"/>
              </a:ext>
            </a:extLst>
          </p:cNvPr>
          <p:cNvSpPr txBox="1"/>
          <p:nvPr/>
        </p:nvSpPr>
        <p:spPr>
          <a:xfrm>
            <a:off x="8195839" y="4743113"/>
            <a:ext cx="1019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264775-CA19-C476-F1E5-48BB4489853A}"/>
              </a:ext>
            </a:extLst>
          </p:cNvPr>
          <p:cNvSpPr txBox="1"/>
          <p:nvPr/>
        </p:nvSpPr>
        <p:spPr>
          <a:xfrm>
            <a:off x="8850603" y="4373781"/>
            <a:ext cx="114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c2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F8DD2EC-946E-3990-A1F5-FE147098B637}"/>
              </a:ext>
            </a:extLst>
          </p:cNvPr>
          <p:cNvSpPr/>
          <p:nvPr/>
        </p:nvSpPr>
        <p:spPr>
          <a:xfrm>
            <a:off x="9485343" y="430796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07FC-1DD0-922D-6A78-72EE67AE1EAA}"/>
              </a:ext>
            </a:extLst>
          </p:cNvPr>
          <p:cNvSpPr txBox="1"/>
          <p:nvPr/>
        </p:nvSpPr>
        <p:spPr>
          <a:xfrm>
            <a:off x="8195840" y="472102"/>
            <a:ext cx="1289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Car::</a:t>
            </a:r>
            <a:r>
              <a:rPr lang="en-US" altLang="ko-Kore-KR" dirty="0" err="1">
                <a:latin typeface="DM Mono" panose="020B0509040201040103" pitchFamily="49" charset="0"/>
              </a:rPr>
              <a:t>cnt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193882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72662" y="26812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10;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*p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*p</a:t>
            </a:r>
            <a:r>
              <a:rPr lang="ko-Kore-KR" altLang="en-US" dirty="0">
                <a:latin typeface="DM Mono" panose="020B0509040201040103" pitchFamily="49" charset="0"/>
              </a:rPr>
              <a:t>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5055476" y="1008882"/>
            <a:ext cx="5612524" cy="36891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7194331" y="639550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032938" y="141584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07421" y="1457151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EFB5E-FE3C-E5E6-F651-252F97338CE4}"/>
              </a:ext>
            </a:extLst>
          </p:cNvPr>
          <p:cNvSpPr txBox="1"/>
          <p:nvPr/>
        </p:nvSpPr>
        <p:spPr>
          <a:xfrm>
            <a:off x="5665075" y="1154235"/>
            <a:ext cx="7357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0x1000</a:t>
            </a:r>
            <a:endParaRPr lang="ko-Kore-KR" altLang="en-US" sz="1100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7992FE3-160C-3C96-C460-93C36C0D5ADE}"/>
              </a:ext>
            </a:extLst>
          </p:cNvPr>
          <p:cNvSpPr/>
          <p:nvPr/>
        </p:nvSpPr>
        <p:spPr>
          <a:xfrm>
            <a:off x="7202213" y="2197281"/>
            <a:ext cx="235957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EE2E8B-6897-E707-CAE5-37468E57CA13}"/>
              </a:ext>
            </a:extLst>
          </p:cNvPr>
          <p:cNvSpPr txBox="1"/>
          <p:nvPr/>
        </p:nvSpPr>
        <p:spPr>
          <a:xfrm>
            <a:off x="6676696" y="2238587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E970E7C7-4E98-C809-9427-A6550DE6AD39}"/>
              </a:ext>
            </a:extLst>
          </p:cNvPr>
          <p:cNvCxnSpPr>
            <a:stCxn id="12" idx="0"/>
            <a:endCxn id="8" idx="0"/>
          </p:cNvCxnSpPr>
          <p:nvPr/>
        </p:nvCxnSpPr>
        <p:spPr>
          <a:xfrm rot="16200000" flipV="1">
            <a:off x="7071627" y="886908"/>
            <a:ext cx="781436" cy="1839310"/>
          </a:xfrm>
          <a:prstGeom prst="curvedConnector3">
            <a:avLst>
              <a:gd name="adj1" fmla="val 12925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03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72662" y="26812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n = 10;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  int&amp; r = n;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  r = 100;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</a:t>
            </a:r>
            <a:r>
              <a:rPr lang="en" altLang="ko-Kore-KR" dirty="0" err="1">
                <a:latin typeface="DM Mono" panose="020B0509040201040103" pitchFamily="49" charset="0"/>
              </a:rPr>
              <a:t>cout</a:t>
            </a:r>
            <a:r>
              <a:rPr lang="en" altLang="ko-Kore-KR" dirty="0">
                <a:latin typeface="DM Mono" panose="020B0509040201040103" pitchFamily="49" charset="0"/>
              </a:rPr>
              <a:t> &lt;&lt; n &lt;&lt; </a:t>
            </a:r>
            <a:r>
              <a:rPr lang="en" altLang="ko-Kore-KR" dirty="0" err="1">
                <a:latin typeface="DM Mono" panose="020B0509040201040103" pitchFamily="49" charset="0"/>
              </a:rPr>
              <a:t>endl</a:t>
            </a:r>
            <a:r>
              <a:rPr lang="en" altLang="ko-Kore-KR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5055476" y="1008882"/>
            <a:ext cx="5612524" cy="36891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7194331" y="639550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032938" y="141584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07421" y="1457151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EFB5E-FE3C-E5E6-F651-252F97338CE4}"/>
              </a:ext>
            </a:extLst>
          </p:cNvPr>
          <p:cNvSpPr txBox="1"/>
          <p:nvPr/>
        </p:nvSpPr>
        <p:spPr>
          <a:xfrm>
            <a:off x="5665075" y="1154235"/>
            <a:ext cx="7357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latin typeface="DM Mono" panose="020B0509040201040103" pitchFamily="49" charset="0"/>
              </a:rPr>
              <a:t>0x1000</a:t>
            </a:r>
            <a:endParaRPr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861494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72662" y="26812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n = 10;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int&amp; r = n;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  r = 100;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</a:t>
            </a:r>
            <a:r>
              <a:rPr lang="en" altLang="ko-Kore-KR" dirty="0" err="1">
                <a:latin typeface="DM Mono" panose="020B0509040201040103" pitchFamily="49" charset="0"/>
              </a:rPr>
              <a:t>cout</a:t>
            </a:r>
            <a:r>
              <a:rPr lang="en" altLang="ko-Kore-KR" dirty="0">
                <a:latin typeface="DM Mono" panose="020B0509040201040103" pitchFamily="49" charset="0"/>
              </a:rPr>
              <a:t> &lt;&lt; n &lt;&lt; </a:t>
            </a:r>
            <a:r>
              <a:rPr lang="en" altLang="ko-Kore-KR" dirty="0" err="1">
                <a:latin typeface="DM Mono" panose="020B0509040201040103" pitchFamily="49" charset="0"/>
              </a:rPr>
              <a:t>endl</a:t>
            </a:r>
            <a:r>
              <a:rPr lang="en" altLang="ko-Kore-KR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5055476" y="1008882"/>
            <a:ext cx="5612524" cy="36891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7194331" y="639550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032938" y="141584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07419" y="1336603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EFB5E-FE3C-E5E6-F651-252F97338CE4}"/>
              </a:ext>
            </a:extLst>
          </p:cNvPr>
          <p:cNvSpPr txBox="1"/>
          <p:nvPr/>
        </p:nvSpPr>
        <p:spPr>
          <a:xfrm>
            <a:off x="5665075" y="1154235"/>
            <a:ext cx="7357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latin typeface="DM Mono" panose="020B0509040201040103" pitchFamily="49" charset="0"/>
              </a:rPr>
              <a:t>0x1000</a:t>
            </a:r>
            <a:endParaRPr lang="ko-Kore-KR" alt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A3A80F-34D3-E90A-BB4B-383ECC8F1869}"/>
              </a:ext>
            </a:extLst>
          </p:cNvPr>
          <p:cNvSpPr txBox="1"/>
          <p:nvPr/>
        </p:nvSpPr>
        <p:spPr>
          <a:xfrm>
            <a:off x="5507419" y="1569300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27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72662" y="26812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n = 10;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    int&amp; r = n;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   r = 100;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</a:t>
            </a:r>
            <a:r>
              <a:rPr lang="en" altLang="ko-Kore-KR" dirty="0" err="1">
                <a:latin typeface="DM Mono" panose="020B0509040201040103" pitchFamily="49" charset="0"/>
              </a:rPr>
              <a:t>cout</a:t>
            </a:r>
            <a:r>
              <a:rPr lang="en" altLang="ko-Kore-KR" dirty="0">
                <a:latin typeface="DM Mono" panose="020B0509040201040103" pitchFamily="49" charset="0"/>
              </a:rPr>
              <a:t> &lt;&lt; n &lt;&lt; </a:t>
            </a:r>
            <a:r>
              <a:rPr lang="en" altLang="ko-Kore-KR" dirty="0" err="1">
                <a:latin typeface="DM Mono" panose="020B0509040201040103" pitchFamily="49" charset="0"/>
              </a:rPr>
              <a:t>endl</a:t>
            </a:r>
            <a:r>
              <a:rPr lang="en" altLang="ko-Kore-KR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5055476" y="1008882"/>
            <a:ext cx="5612524" cy="36891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7194331" y="639550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6032938" y="1415845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5507419" y="1336603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EFB5E-FE3C-E5E6-F651-252F97338CE4}"/>
              </a:ext>
            </a:extLst>
          </p:cNvPr>
          <p:cNvSpPr txBox="1"/>
          <p:nvPr/>
        </p:nvSpPr>
        <p:spPr>
          <a:xfrm>
            <a:off x="5665075" y="1154235"/>
            <a:ext cx="7357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latin typeface="DM Mono" panose="020B0509040201040103" pitchFamily="49" charset="0"/>
              </a:rPr>
              <a:t>0x1000</a:t>
            </a:r>
            <a:endParaRPr lang="ko-Kore-KR" alt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A3A80F-34D3-E90A-BB4B-383ECC8F1869}"/>
              </a:ext>
            </a:extLst>
          </p:cNvPr>
          <p:cNvSpPr txBox="1"/>
          <p:nvPr/>
        </p:nvSpPr>
        <p:spPr>
          <a:xfrm>
            <a:off x="5507419" y="1569300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012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72662" y="268125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inc1(int x) { ++x; 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n = 10;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inc1(n);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</a:t>
            </a:r>
            <a:r>
              <a:rPr lang="en" altLang="ko-Kore-KR" dirty="0" err="1">
                <a:latin typeface="DM Mono" panose="020B0509040201040103" pitchFamily="49" charset="0"/>
              </a:rPr>
              <a:t>cout</a:t>
            </a:r>
            <a:r>
              <a:rPr lang="en" altLang="ko-Kore-KR" dirty="0">
                <a:latin typeface="DM Mono" panose="020B0509040201040103" pitchFamily="49" charset="0"/>
              </a:rPr>
              <a:t> &lt;&lt; n &lt;&lt; </a:t>
            </a:r>
            <a:r>
              <a:rPr lang="en" altLang="ko-Kore-KR" dirty="0" err="1">
                <a:latin typeface="DM Mono" panose="020B0509040201040103" pitchFamily="49" charset="0"/>
              </a:rPr>
              <a:t>endl</a:t>
            </a:r>
            <a:r>
              <a:rPr lang="en" altLang="ko-Kore-KR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2049517" y="2900744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4188372" y="2531412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3026979" y="330770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2501460" y="3228465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EFB5E-FE3C-E5E6-F651-252F97338CE4}"/>
              </a:ext>
            </a:extLst>
          </p:cNvPr>
          <p:cNvSpPr txBox="1"/>
          <p:nvPr/>
        </p:nvSpPr>
        <p:spPr>
          <a:xfrm>
            <a:off x="2659116" y="3046097"/>
            <a:ext cx="7357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latin typeface="DM Mono" panose="020B0509040201040103" pitchFamily="49" charset="0"/>
              </a:rPr>
              <a:t>0x1000</a:t>
            </a:r>
            <a:endParaRPr lang="ko-Kore-KR" altLang="en-US" sz="11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5FB47D1-8AF1-CC0C-88E9-F8BECF78A0FD}"/>
              </a:ext>
            </a:extLst>
          </p:cNvPr>
          <p:cNvSpPr/>
          <p:nvPr/>
        </p:nvSpPr>
        <p:spPr>
          <a:xfrm>
            <a:off x="6490137" y="430271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2BA458A-D76D-7049-CF68-4D162AB84920}"/>
              </a:ext>
            </a:extLst>
          </p:cNvPr>
          <p:cNvSpPr/>
          <p:nvPr/>
        </p:nvSpPr>
        <p:spPr>
          <a:xfrm>
            <a:off x="7467599" y="83723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CCBC16-43F9-C039-18AB-8667E8211725}"/>
              </a:ext>
            </a:extLst>
          </p:cNvPr>
          <p:cNvSpPr txBox="1"/>
          <p:nvPr/>
        </p:nvSpPr>
        <p:spPr>
          <a:xfrm>
            <a:off x="6942080" y="757992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757886-C9BE-094B-3CA4-C6214EA5B5EB}"/>
              </a:ext>
            </a:extLst>
          </p:cNvPr>
          <p:cNvSpPr txBox="1"/>
          <p:nvPr/>
        </p:nvSpPr>
        <p:spPr>
          <a:xfrm>
            <a:off x="8565929" y="79755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74346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72662" y="268125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inc1(int x) {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++x</a:t>
            </a:r>
            <a:r>
              <a:rPr lang="en" altLang="ko-Kore-KR" dirty="0">
                <a:latin typeface="DM Mono" panose="020B0509040201040103" pitchFamily="49" charset="0"/>
              </a:rPr>
              <a:t>; 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n = 10;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inc1(n);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</a:t>
            </a:r>
            <a:r>
              <a:rPr lang="en" altLang="ko-Kore-KR" dirty="0" err="1">
                <a:latin typeface="DM Mono" panose="020B0509040201040103" pitchFamily="49" charset="0"/>
              </a:rPr>
              <a:t>cout</a:t>
            </a:r>
            <a:r>
              <a:rPr lang="en" altLang="ko-Kore-KR" dirty="0">
                <a:latin typeface="DM Mono" panose="020B0509040201040103" pitchFamily="49" charset="0"/>
              </a:rPr>
              <a:t> &lt;&lt; n &lt;&lt; </a:t>
            </a:r>
            <a:r>
              <a:rPr lang="en" altLang="ko-Kore-KR" dirty="0" err="1">
                <a:latin typeface="DM Mono" panose="020B0509040201040103" pitchFamily="49" charset="0"/>
              </a:rPr>
              <a:t>endl</a:t>
            </a:r>
            <a:r>
              <a:rPr lang="en" altLang="ko-Kore-KR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2049517" y="2900744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4188372" y="2531412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3026979" y="330770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2501460" y="3228465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EFB5E-FE3C-E5E6-F651-252F97338CE4}"/>
              </a:ext>
            </a:extLst>
          </p:cNvPr>
          <p:cNvSpPr txBox="1"/>
          <p:nvPr/>
        </p:nvSpPr>
        <p:spPr>
          <a:xfrm>
            <a:off x="2659116" y="3046097"/>
            <a:ext cx="7357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latin typeface="DM Mono" panose="020B0509040201040103" pitchFamily="49" charset="0"/>
              </a:rPr>
              <a:t>0x1000</a:t>
            </a:r>
            <a:endParaRPr lang="ko-Kore-KR" altLang="en-US" sz="11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5FB47D1-8AF1-CC0C-88E9-F8BECF78A0FD}"/>
              </a:ext>
            </a:extLst>
          </p:cNvPr>
          <p:cNvSpPr/>
          <p:nvPr/>
        </p:nvSpPr>
        <p:spPr>
          <a:xfrm>
            <a:off x="6490137" y="430271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2BA458A-D76D-7049-CF68-4D162AB84920}"/>
              </a:ext>
            </a:extLst>
          </p:cNvPr>
          <p:cNvSpPr/>
          <p:nvPr/>
        </p:nvSpPr>
        <p:spPr>
          <a:xfrm>
            <a:off x="7467599" y="837234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CCBC16-43F9-C039-18AB-8667E8211725}"/>
              </a:ext>
            </a:extLst>
          </p:cNvPr>
          <p:cNvSpPr txBox="1"/>
          <p:nvPr/>
        </p:nvSpPr>
        <p:spPr>
          <a:xfrm>
            <a:off x="6942080" y="757992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757886-C9BE-094B-3CA4-C6214EA5B5EB}"/>
              </a:ext>
            </a:extLst>
          </p:cNvPr>
          <p:cNvSpPr txBox="1"/>
          <p:nvPr/>
        </p:nvSpPr>
        <p:spPr>
          <a:xfrm>
            <a:off x="8565929" y="79755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80151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87F660-B6FF-CA77-E37D-589CCC0A037D}"/>
              </a:ext>
            </a:extLst>
          </p:cNvPr>
          <p:cNvSpPr txBox="1"/>
          <p:nvPr/>
        </p:nvSpPr>
        <p:spPr>
          <a:xfrm>
            <a:off x="672662" y="268125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DM Mono" panose="020B0509040201040103" pitchFamily="49" charset="0"/>
              </a:rPr>
              <a:t>void inc2(int* x) { </a:t>
            </a:r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++(*x)</a:t>
            </a:r>
            <a:r>
              <a:rPr lang="en" altLang="ko-Kore-KR" dirty="0">
                <a:latin typeface="DM Mono" panose="020B0509040201040103" pitchFamily="49" charset="0"/>
              </a:rPr>
              <a:t>; }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n = 10;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inc2(&amp;n);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</a:t>
            </a:r>
            <a:r>
              <a:rPr lang="en" altLang="ko-Kore-KR" dirty="0" err="1">
                <a:latin typeface="DM Mono" panose="020B0509040201040103" pitchFamily="49" charset="0"/>
              </a:rPr>
              <a:t>cout</a:t>
            </a:r>
            <a:r>
              <a:rPr lang="en" altLang="ko-Kore-KR" dirty="0">
                <a:latin typeface="DM Mono" panose="020B0509040201040103" pitchFamily="49" charset="0"/>
              </a:rPr>
              <a:t> &lt;&lt; n &lt;&lt; </a:t>
            </a:r>
            <a:r>
              <a:rPr lang="en" altLang="ko-Kore-KR" dirty="0" err="1">
                <a:latin typeface="DM Mono" panose="020B0509040201040103" pitchFamily="49" charset="0"/>
              </a:rPr>
              <a:t>endl</a:t>
            </a:r>
            <a:r>
              <a:rPr lang="en" altLang="ko-Kore-KR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9AF545-0782-013B-F690-97B762F3D5AD}"/>
              </a:ext>
            </a:extLst>
          </p:cNvPr>
          <p:cNvSpPr/>
          <p:nvPr/>
        </p:nvSpPr>
        <p:spPr>
          <a:xfrm>
            <a:off x="2049517" y="2900744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4A12-0197-0648-30B3-AE6EBC1BEC63}"/>
              </a:ext>
            </a:extLst>
          </p:cNvPr>
          <p:cNvSpPr txBox="1"/>
          <p:nvPr/>
        </p:nvSpPr>
        <p:spPr>
          <a:xfrm>
            <a:off x="4188372" y="2531412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7E6E1-EDB4-B801-05E3-E15014B4BE3B}"/>
              </a:ext>
            </a:extLst>
          </p:cNvPr>
          <p:cNvSpPr/>
          <p:nvPr/>
        </p:nvSpPr>
        <p:spPr>
          <a:xfrm>
            <a:off x="3026979" y="3307707"/>
            <a:ext cx="1019503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94303-6DEB-249B-14B6-E01CACE75F96}"/>
              </a:ext>
            </a:extLst>
          </p:cNvPr>
          <p:cNvSpPr txBox="1"/>
          <p:nvPr/>
        </p:nvSpPr>
        <p:spPr>
          <a:xfrm>
            <a:off x="2501460" y="3228465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EFB5E-FE3C-E5E6-F651-252F97338CE4}"/>
              </a:ext>
            </a:extLst>
          </p:cNvPr>
          <p:cNvSpPr txBox="1"/>
          <p:nvPr/>
        </p:nvSpPr>
        <p:spPr>
          <a:xfrm>
            <a:off x="2659116" y="3046097"/>
            <a:ext cx="7357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0x1000</a:t>
            </a:r>
            <a:endParaRPr lang="ko-Kore-KR" altLang="en-US" sz="11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5FB47D1-8AF1-CC0C-88E9-F8BECF78A0FD}"/>
              </a:ext>
            </a:extLst>
          </p:cNvPr>
          <p:cNvSpPr/>
          <p:nvPr/>
        </p:nvSpPr>
        <p:spPr>
          <a:xfrm>
            <a:off x="6490137" y="430271"/>
            <a:ext cx="5339255" cy="2308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2BA458A-D76D-7049-CF68-4D162AB84920}"/>
              </a:ext>
            </a:extLst>
          </p:cNvPr>
          <p:cNvSpPr/>
          <p:nvPr/>
        </p:nvSpPr>
        <p:spPr>
          <a:xfrm>
            <a:off x="7467599" y="837234"/>
            <a:ext cx="2002222" cy="451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0x1000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CCBC16-43F9-C039-18AB-8667E8211725}"/>
              </a:ext>
            </a:extLst>
          </p:cNvPr>
          <p:cNvSpPr txBox="1"/>
          <p:nvPr/>
        </p:nvSpPr>
        <p:spPr>
          <a:xfrm>
            <a:off x="6942080" y="757992"/>
            <a:ext cx="52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757886-C9BE-094B-3CA4-C6214EA5B5EB}"/>
              </a:ext>
            </a:extLst>
          </p:cNvPr>
          <p:cNvSpPr txBox="1"/>
          <p:nvPr/>
        </p:nvSpPr>
        <p:spPr>
          <a:xfrm>
            <a:off x="8565929" y="79755"/>
            <a:ext cx="118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ore-KR" altLang="en-US" dirty="0"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DBE4A32B-12AD-D9EA-B122-D6DD563BAF8B}"/>
              </a:ext>
            </a:extLst>
          </p:cNvPr>
          <p:cNvCxnSpPr>
            <a:stCxn id="4" idx="2"/>
            <a:endCxn id="8" idx="3"/>
          </p:cNvCxnSpPr>
          <p:nvPr/>
        </p:nvCxnSpPr>
        <p:spPr>
          <a:xfrm rot="5400000">
            <a:off x="5135346" y="200315"/>
            <a:ext cx="2244501" cy="442222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409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dirty="0" smtClean="0">
            <a:solidFill>
              <a:schemeClr val="tx1"/>
            </a:solidFill>
            <a:latin typeface="DM Mono" panose="020B0509040201040103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3026</TotalTime>
  <Words>1607</Words>
  <Application>Microsoft Macintosh PowerPoint</Application>
  <PresentationFormat>와이드스크린</PresentationFormat>
  <Paragraphs>544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27</cp:revision>
  <dcterms:created xsi:type="dcterms:W3CDTF">2023-03-03T06:08:28Z</dcterms:created>
  <dcterms:modified xsi:type="dcterms:W3CDTF">2023-03-08T01:15:32Z</dcterms:modified>
</cp:coreProperties>
</file>