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</Words>
  <Application>Microsoft Macintosh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Mono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</cp:revision>
  <dcterms:created xsi:type="dcterms:W3CDTF">2023-03-03T06:08:28Z</dcterms:created>
  <dcterms:modified xsi:type="dcterms:W3CDTF">2023-03-06T00:32:53Z</dcterms:modified>
</cp:coreProperties>
</file>