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2747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2788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19581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23712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3642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3683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3283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3324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73138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77269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4178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4219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674214" y="2832995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517787" y="287430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09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7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003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p-&gt;Go();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188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901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&amp;d;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13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2247</Words>
  <Application>Microsoft Macintosh PowerPoint</Application>
  <PresentationFormat>와이드스크린</PresentationFormat>
  <Paragraphs>808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35</cp:revision>
  <dcterms:created xsi:type="dcterms:W3CDTF">2023-03-03T06:08:28Z</dcterms:created>
  <dcterms:modified xsi:type="dcterms:W3CDTF">2023-03-08T06:19:43Z</dcterms:modified>
</cp:coreProperties>
</file>