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6FD9-AA12-6E09-0081-40DBD97ED42E}"/>
              </a:ext>
            </a:extLst>
          </p:cNvPr>
          <p:cNvSpPr/>
          <p:nvPr/>
        </p:nvSpPr>
        <p:spPr>
          <a:xfrm>
            <a:off x="6579324" y="288759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3F7-CBB1-3176-B517-85F39B2F719F}"/>
              </a:ext>
            </a:extLst>
          </p:cNvPr>
          <p:cNvSpPr txBox="1"/>
          <p:nvPr/>
        </p:nvSpPr>
        <p:spPr>
          <a:xfrm>
            <a:off x="5559821" y="292890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56B23-29AD-05A0-2C34-08F6F4CEA9A9}"/>
              </a:ext>
            </a:extLst>
          </p:cNvPr>
          <p:cNvSpPr/>
          <p:nvPr/>
        </p:nvSpPr>
        <p:spPr>
          <a:xfrm>
            <a:off x="6579324" y="333954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C9D7-C2A5-1430-9AED-C1BD75415CA6}"/>
              </a:ext>
            </a:extLst>
          </p:cNvPr>
          <p:cNvSpPr txBox="1"/>
          <p:nvPr/>
        </p:nvSpPr>
        <p:spPr>
          <a:xfrm>
            <a:off x="5762445" y="338084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AFB-1A2C-15BF-FA77-ABD1BE70F7CE}"/>
              </a:ext>
            </a:extLst>
          </p:cNvPr>
          <p:cNvSpPr txBox="1"/>
          <p:nvPr/>
        </p:nvSpPr>
        <p:spPr>
          <a:xfrm>
            <a:off x="6316565" y="254969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r>
              <a:rPr lang="en-US" altLang="ko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C871B-8ABA-AFF3-95B7-B03FB399C252}"/>
              </a:ext>
            </a:extLst>
          </p:cNvPr>
          <p:cNvSpPr/>
          <p:nvPr/>
        </p:nvSpPr>
        <p:spPr>
          <a:xfrm>
            <a:off x="9236015" y="2467078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20598E9-266F-6407-4FD9-481AAE5FDB93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598827" y="2693051"/>
            <a:ext cx="1637188" cy="4205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BC190-00D9-5337-02CE-A25AB9BD21F5}"/>
              </a:ext>
            </a:extLst>
          </p:cNvPr>
          <p:cNvSpPr txBox="1"/>
          <p:nvPr/>
        </p:nvSpPr>
        <p:spPr>
          <a:xfrm>
            <a:off x="346992" y="474021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4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25FEF6-C330-8F15-02D9-BE4B6FC92320}"/>
              </a:ext>
            </a:extLst>
          </p:cNvPr>
          <p:cNvSpPr txBox="1"/>
          <p:nvPr/>
        </p:nvSpPr>
        <p:spPr>
          <a:xfrm>
            <a:off x="-90807" y="32762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4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9BDD9-753E-F0B7-6769-5E1C0FE7A22C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56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1AB773-85AB-05B0-4972-1D0E6A6D663F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57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DC4D9A-41A0-0C96-0ED6-7EF39C3AD396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25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F4D1D-81A5-FFCE-F109-21066387E554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3720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5CF67-32A9-9023-98CD-6F04191D71F8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5478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1522</Words>
  <Application>Microsoft Macintosh PowerPoint</Application>
  <PresentationFormat>와이드스크린</PresentationFormat>
  <Paragraphs>508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24</cp:revision>
  <dcterms:created xsi:type="dcterms:W3CDTF">2023-03-03T06:08:28Z</dcterms:created>
  <dcterms:modified xsi:type="dcterms:W3CDTF">2023-03-07T05:20:49Z</dcterms:modified>
</cp:coreProperties>
</file>