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719"/>
  </p:normalViewPr>
  <p:slideViewPr>
    <p:cSldViewPr snapToGrid="0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E5359-B147-501A-5832-4C2AB5177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BB9F71-9237-CF84-5C7F-F43174EA9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2E811-7CE3-4A1C-05CE-1B290B00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1CEF8F-1DBB-293D-8078-CA36F19F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C9313-1702-982C-356D-4A6D41A0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884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8AE55-9CE6-9A83-91BC-85EB274D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BAF948-CB00-4ADB-2148-EF8EE99E6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BFE29-8225-5FFF-D36B-487A2E78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3DB57-1B45-C4A5-8297-F53377FF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8BE1E-410C-AF9A-105E-092FE728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261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20846B-A046-5B0F-2D61-E4F8A3DE9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A23771-AC81-7926-0B3D-98154636C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C8E4E-EF48-6887-7B86-9BEA9B5A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2DB26-9651-8E79-A448-504E1C41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98C28-3415-9CE6-4DD4-76D2D11F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73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6C2B5-4BBE-2ABC-694F-019EEFD9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4FB75-77E5-4CCD-E120-A258A61CB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AE03D-EBD8-E102-F8F5-419A1592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896C5-A7F5-BDAB-99B8-F7B18B81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22498-F3F2-E7BD-F5E5-FE7680CD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54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C35E3-9709-39B9-B415-9601DA46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F49F6D-8C49-091B-0DE6-B42431305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AFE693-EA32-6AE0-5DD0-23BAC5E0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44295-F43B-A38A-BA1D-BB826025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A9AFC-6F8A-27C8-FC01-AA61AB68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079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FCF64-BEA5-DB78-7434-EE480231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BA9AE-0CAF-549E-76DB-E5D619D0E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658699-904D-A4F8-8144-5C0FD7696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A46FFD-4B40-3DF1-9F1D-800BFC0E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F9813B-5EC6-583B-98BF-35273837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6EB8CE-D36B-F8A1-AEBB-8E4AFA8E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442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5F271-205D-B046-AFBF-BB6BCCF4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128B20-49FB-1CE4-61B5-5FD1F7223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297EFD-E3C4-632C-D1AC-4060DCBEB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DBB7BB-BCE0-A3CC-FC3D-57B9F2C42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B095C7-910D-C061-E953-8C4D8302E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5A5CE1-AD5E-AECF-6EB6-7DA9E0AAA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C39334-B4E3-E8A3-EB71-B0565C2C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FEE655-60AA-FEFA-C5E3-D0AB8944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726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32573-68B4-D39D-5E42-388F67F6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BE73BB-230D-7DB9-1864-E3FDA77D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75BF92-8CC6-9178-CFCF-0A0A0244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DA2378-8BFA-61C1-5443-737AE2F3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579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A4B3A2-AA19-1DC0-82A0-85EC8A03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BB24AD-C4FB-5A07-2F6A-2CDA3A7F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49A7FA-8C40-757B-0D0C-AAFBBA6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630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6B4F8-A92F-5119-851F-1F9D0878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3528C-84DB-541B-4301-5510E5D05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3E7D35-9B17-8D1E-AEBE-7DDF62537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A99BD3-085B-9B9D-B4CD-BAE2A21E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391FDB-FDF3-D4BE-1F80-720FDDFE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8A6200-A2E3-27B5-298B-339407E8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792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C2EA-5244-B0C4-63F6-79B1781A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BB9E3B-1E81-A4C1-C334-2E1EFDB4D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E2A7A-A33D-F44C-D025-CE7FE91A6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0E695-7629-340E-4C36-9074AD41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777628-2FCD-E624-7082-7A086FDE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EBDA7-4EE9-9414-9190-23FBC76E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341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CA8E17-901A-85CC-A262-4C0E3BD0B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25485-A295-9446-17B0-0C9EE3899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4C364-D10A-E297-C2AA-276744697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42719-AE05-AF7E-3102-FB7803CEE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DBF74-30C9-0D56-C3BB-53858275B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587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231F8D-E243-2EC3-1D7D-66941DB44961}"/>
              </a:ext>
            </a:extLst>
          </p:cNvPr>
          <p:cNvSpPr txBox="1"/>
          <p:nvPr/>
        </p:nvSpPr>
        <p:spPr>
          <a:xfrm>
            <a:off x="557049" y="30711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char str1[32] = "hello";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char* str2 = "hello";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5A6883-BD93-E74D-7690-506D36C37F77}"/>
              </a:ext>
            </a:extLst>
          </p:cNvPr>
          <p:cNvSpPr/>
          <p:nvPr/>
        </p:nvSpPr>
        <p:spPr>
          <a:xfrm>
            <a:off x="872359" y="2417379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2284B-B704-42C7-CE93-D59663D475A5}"/>
              </a:ext>
            </a:extLst>
          </p:cNvPr>
          <p:cNvSpPr txBox="1"/>
          <p:nvPr/>
        </p:nvSpPr>
        <p:spPr>
          <a:xfrm>
            <a:off x="3011214" y="2048047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9FA020-BFF9-811E-C14E-8F79B93EFE60}"/>
              </a:ext>
            </a:extLst>
          </p:cNvPr>
          <p:cNvSpPr/>
          <p:nvPr/>
        </p:nvSpPr>
        <p:spPr>
          <a:xfrm>
            <a:off x="1849821" y="2824342"/>
            <a:ext cx="2995448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“hello”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937281-FF70-06FC-7A78-51744DFFE40F}"/>
              </a:ext>
            </a:extLst>
          </p:cNvPr>
          <p:cNvSpPr txBox="1"/>
          <p:nvPr/>
        </p:nvSpPr>
        <p:spPr>
          <a:xfrm>
            <a:off x="872360" y="2865648"/>
            <a:ext cx="977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str1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487A02-AF11-787A-97B2-C7D38E292503}"/>
              </a:ext>
            </a:extLst>
          </p:cNvPr>
          <p:cNvSpPr txBox="1"/>
          <p:nvPr/>
        </p:nvSpPr>
        <p:spPr>
          <a:xfrm>
            <a:off x="872360" y="3491123"/>
            <a:ext cx="977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str2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A170AC-5E31-BBC1-3855-E1A433BE8F55}"/>
              </a:ext>
            </a:extLst>
          </p:cNvPr>
          <p:cNvSpPr/>
          <p:nvPr/>
        </p:nvSpPr>
        <p:spPr>
          <a:xfrm>
            <a:off x="1849821" y="3443827"/>
            <a:ext cx="72521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84795E-B1C3-258F-A0B4-3AC462EE181E}"/>
              </a:ext>
            </a:extLst>
          </p:cNvPr>
          <p:cNvSpPr/>
          <p:nvPr/>
        </p:nvSpPr>
        <p:spPr>
          <a:xfrm>
            <a:off x="8639503" y="593834"/>
            <a:ext cx="2995448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“hello”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994B89E-D9E7-5265-B1E7-EA6EDC4487A4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2575034" y="819807"/>
            <a:ext cx="6064469" cy="2849993"/>
          </a:xfrm>
          <a:prstGeom prst="curvedConnector3">
            <a:avLst>
              <a:gd name="adj1" fmla="val 74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788F2F-7E1F-DF51-6F8F-88BAAF276D03}"/>
              </a:ext>
            </a:extLst>
          </p:cNvPr>
          <p:cNvSpPr txBox="1"/>
          <p:nvPr/>
        </p:nvSpPr>
        <p:spPr>
          <a:xfrm>
            <a:off x="9543392" y="224502"/>
            <a:ext cx="1597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TEXT(.</a:t>
            </a:r>
            <a:r>
              <a:rPr lang="en-US" altLang="ko-Kore-KR" dirty="0" err="1">
                <a:latin typeface="DM Mono" panose="020B0509040201040103" pitchFamily="49" charset="0"/>
              </a:rPr>
              <a:t>ro</a:t>
            </a:r>
            <a:r>
              <a:rPr lang="en-US" altLang="ko-Kore-KR" dirty="0">
                <a:latin typeface="DM Mono" panose="020B0509040201040103" pitchFamily="49" charset="0"/>
              </a:rPr>
              <a:t>)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15616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inc3(int&amp; x)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++x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inc3(n);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8105357" y="97532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DBE4A32B-12AD-D9EA-B122-D6DD563BAF8B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5135346" y="200315"/>
            <a:ext cx="2244501" cy="44222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1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01644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class Point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x;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y;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7265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01644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class Point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x;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y;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" altLang="ko-Kore-KR" dirty="0">
                <a:latin typeface="DM Mono" panose="020B0509040201040103" pitchFamily="49" charset="0"/>
              </a:rPr>
              <a:t>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40073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4309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Point::Set(&amp;p1, 10, 20);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" altLang="ko-Kore-KR" dirty="0">
                <a:latin typeface="DM Mono" panose="020B0509040201040103" pitchFamily="49" charset="0"/>
              </a:rPr>
              <a:t>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5AB2CA-4212-CB66-C869-D59EEB22A8D9}"/>
              </a:ext>
            </a:extLst>
          </p:cNvPr>
          <p:cNvSpPr txBox="1"/>
          <p:nvPr/>
        </p:nvSpPr>
        <p:spPr>
          <a:xfrm>
            <a:off x="4511699" y="3228452"/>
            <a:ext cx="765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5B7918E-2E8B-6142-F316-F6DD2A6E698A}"/>
              </a:ext>
            </a:extLst>
          </p:cNvPr>
          <p:cNvCxnSpPr>
            <a:stCxn id="10" idx="0"/>
            <a:endCxn id="8" idx="0"/>
          </p:cNvCxnSpPr>
          <p:nvPr/>
        </p:nvCxnSpPr>
        <p:spPr>
          <a:xfrm rot="5400000" flipH="1" flipV="1">
            <a:off x="4899770" y="1039146"/>
            <a:ext cx="2184032" cy="2194580"/>
          </a:xfrm>
          <a:prstGeom prst="curvedConnector3">
            <a:avLst>
              <a:gd name="adj1" fmla="val 1104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990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Point::Set(&amp;p1, 10, 20);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// Point::Set(&amp;p2, 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" altLang="ko-Kore-KR" dirty="0">
                <a:latin typeface="DM Mono" panose="020B0509040201040103" pitchFamily="49" charset="0"/>
              </a:rPr>
              <a:t>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5AB2CA-4212-CB66-C869-D59EEB22A8D9}"/>
              </a:ext>
            </a:extLst>
          </p:cNvPr>
          <p:cNvSpPr txBox="1"/>
          <p:nvPr/>
        </p:nvSpPr>
        <p:spPr>
          <a:xfrm>
            <a:off x="10748506" y="3162211"/>
            <a:ext cx="765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5B7918E-2E8B-6142-F316-F6DD2A6E698A}"/>
              </a:ext>
            </a:extLst>
          </p:cNvPr>
          <p:cNvCxnSpPr>
            <a:cxnSpLocks/>
            <a:stCxn id="10" idx="0"/>
            <a:endCxn id="19" idx="2"/>
          </p:cNvCxnSpPr>
          <p:nvPr/>
        </p:nvCxnSpPr>
        <p:spPr>
          <a:xfrm rot="16200000" flipV="1">
            <a:off x="9218846" y="1249754"/>
            <a:ext cx="2093174" cy="1731740"/>
          </a:xfrm>
          <a:prstGeom prst="curvedConnector3">
            <a:avLst>
              <a:gd name="adj1" fmla="val 1097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246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835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E2169-F1BD-F017-AAA4-FFBD4F52001D}"/>
              </a:ext>
            </a:extLst>
          </p:cNvPr>
          <p:cNvSpPr/>
          <p:nvPr/>
        </p:nvSpPr>
        <p:spPr>
          <a:xfrm>
            <a:off x="6587158" y="297705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8A979-CD7F-7746-7253-2AB8FF1C1422}"/>
              </a:ext>
            </a:extLst>
          </p:cNvPr>
          <p:cNvSpPr txBox="1"/>
          <p:nvPr/>
        </p:nvSpPr>
        <p:spPr>
          <a:xfrm>
            <a:off x="5567655" y="3018361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C34CF7-A43E-AEDA-DA7C-1F5E50AA1841}"/>
              </a:ext>
            </a:extLst>
          </p:cNvPr>
          <p:cNvSpPr/>
          <p:nvPr/>
        </p:nvSpPr>
        <p:spPr>
          <a:xfrm>
            <a:off x="6587158" y="3428999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C44D0-4E9C-7FF2-11A7-A958506B35F4}"/>
              </a:ext>
            </a:extLst>
          </p:cNvPr>
          <p:cNvSpPr txBox="1"/>
          <p:nvPr/>
        </p:nvSpPr>
        <p:spPr>
          <a:xfrm>
            <a:off x="5770279" y="3470305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B6AC2-5F8F-D626-1232-86AB8E1F9D69}"/>
              </a:ext>
            </a:extLst>
          </p:cNvPr>
          <p:cNvSpPr txBox="1"/>
          <p:nvPr/>
        </p:nvSpPr>
        <p:spPr>
          <a:xfrm>
            <a:off x="6324399" y="2639149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1215EF4-22F3-1D34-2AD8-4E31DC29D2E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7606661" y="856948"/>
            <a:ext cx="1709867" cy="23460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632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E2169-F1BD-F017-AAA4-FFBD4F52001D}"/>
              </a:ext>
            </a:extLst>
          </p:cNvPr>
          <p:cNvSpPr/>
          <p:nvPr/>
        </p:nvSpPr>
        <p:spPr>
          <a:xfrm>
            <a:off x="6587158" y="297705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8A979-CD7F-7746-7253-2AB8FF1C1422}"/>
              </a:ext>
            </a:extLst>
          </p:cNvPr>
          <p:cNvSpPr txBox="1"/>
          <p:nvPr/>
        </p:nvSpPr>
        <p:spPr>
          <a:xfrm>
            <a:off x="5567655" y="3018361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C34CF7-A43E-AEDA-DA7C-1F5E50AA1841}"/>
              </a:ext>
            </a:extLst>
          </p:cNvPr>
          <p:cNvSpPr/>
          <p:nvPr/>
        </p:nvSpPr>
        <p:spPr>
          <a:xfrm>
            <a:off x="6587158" y="3428999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C44D0-4E9C-7FF2-11A7-A958506B35F4}"/>
              </a:ext>
            </a:extLst>
          </p:cNvPr>
          <p:cNvSpPr txBox="1"/>
          <p:nvPr/>
        </p:nvSpPr>
        <p:spPr>
          <a:xfrm>
            <a:off x="5770279" y="3470305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B6AC2-5F8F-D626-1232-86AB8E1F9D69}"/>
              </a:ext>
            </a:extLst>
          </p:cNvPr>
          <p:cNvSpPr txBox="1"/>
          <p:nvPr/>
        </p:nvSpPr>
        <p:spPr>
          <a:xfrm>
            <a:off x="6324399" y="2639149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1215EF4-22F3-1D34-2AD8-4E31DC29D2E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7606661" y="856948"/>
            <a:ext cx="1709867" cy="23460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05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E2169-F1BD-F017-AAA4-FFBD4F52001D}"/>
              </a:ext>
            </a:extLst>
          </p:cNvPr>
          <p:cNvSpPr/>
          <p:nvPr/>
        </p:nvSpPr>
        <p:spPr>
          <a:xfrm>
            <a:off x="6587158" y="297705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8A979-CD7F-7746-7253-2AB8FF1C1422}"/>
              </a:ext>
            </a:extLst>
          </p:cNvPr>
          <p:cNvSpPr txBox="1"/>
          <p:nvPr/>
        </p:nvSpPr>
        <p:spPr>
          <a:xfrm>
            <a:off x="5567655" y="3018361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C34CF7-A43E-AEDA-DA7C-1F5E50AA1841}"/>
              </a:ext>
            </a:extLst>
          </p:cNvPr>
          <p:cNvSpPr/>
          <p:nvPr/>
        </p:nvSpPr>
        <p:spPr>
          <a:xfrm>
            <a:off x="6587158" y="3428999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C44D0-4E9C-7FF2-11A7-A958506B35F4}"/>
              </a:ext>
            </a:extLst>
          </p:cNvPr>
          <p:cNvSpPr txBox="1"/>
          <p:nvPr/>
        </p:nvSpPr>
        <p:spPr>
          <a:xfrm>
            <a:off x="5770279" y="3470305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B6AC2-5F8F-D626-1232-86AB8E1F9D69}"/>
              </a:ext>
            </a:extLst>
          </p:cNvPr>
          <p:cNvSpPr txBox="1"/>
          <p:nvPr/>
        </p:nvSpPr>
        <p:spPr>
          <a:xfrm>
            <a:off x="6324399" y="2639149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1215EF4-22F3-1D34-2AD8-4E31DC29D2E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7606661" y="856948"/>
            <a:ext cx="1709867" cy="23460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247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856FD9-AA12-6E09-0081-40DBD97ED42E}"/>
              </a:ext>
            </a:extLst>
          </p:cNvPr>
          <p:cNvSpPr/>
          <p:nvPr/>
        </p:nvSpPr>
        <p:spPr>
          <a:xfrm>
            <a:off x="6579324" y="288759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583F7-CBB1-3176-B517-85F39B2F719F}"/>
              </a:ext>
            </a:extLst>
          </p:cNvPr>
          <p:cNvSpPr txBox="1"/>
          <p:nvPr/>
        </p:nvSpPr>
        <p:spPr>
          <a:xfrm>
            <a:off x="5559821" y="2928903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A56B23-29AD-05A0-2C34-08F6F4CEA9A9}"/>
              </a:ext>
            </a:extLst>
          </p:cNvPr>
          <p:cNvSpPr/>
          <p:nvPr/>
        </p:nvSpPr>
        <p:spPr>
          <a:xfrm>
            <a:off x="6579324" y="333954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01C9D7-C2A5-1430-9AED-C1BD75415CA6}"/>
              </a:ext>
            </a:extLst>
          </p:cNvPr>
          <p:cNvSpPr txBox="1"/>
          <p:nvPr/>
        </p:nvSpPr>
        <p:spPr>
          <a:xfrm>
            <a:off x="5762445" y="338084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A0AFB-1A2C-15BF-FA77-ABD1BE70F7CE}"/>
              </a:ext>
            </a:extLst>
          </p:cNvPr>
          <p:cNvSpPr txBox="1"/>
          <p:nvPr/>
        </p:nvSpPr>
        <p:spPr>
          <a:xfrm>
            <a:off x="6316565" y="2549691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r>
              <a:rPr lang="en-US" altLang="ko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DC871B-8ABA-AFF3-95B7-B03FB399C252}"/>
              </a:ext>
            </a:extLst>
          </p:cNvPr>
          <p:cNvSpPr/>
          <p:nvPr/>
        </p:nvSpPr>
        <p:spPr>
          <a:xfrm>
            <a:off x="9236015" y="2467078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F20598E9-266F-6407-4FD9-481AAE5FDB93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7598827" y="2693051"/>
            <a:ext cx="1637188" cy="4205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8BC190-00D9-5337-02CE-A25AB9BD21F5}"/>
              </a:ext>
            </a:extLst>
          </p:cNvPr>
          <p:cNvSpPr txBox="1"/>
          <p:nvPr/>
        </p:nvSpPr>
        <p:spPr>
          <a:xfrm>
            <a:off x="346992" y="474021"/>
            <a:ext cx="60945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age(rhs.age)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name = new char[strlen(rhs.name)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strcpy(name, rhs.name);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048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992FE3-160C-3C96-C460-93C36C0D5ADE}"/>
              </a:ext>
            </a:extLst>
          </p:cNvPr>
          <p:cNvSpPr/>
          <p:nvPr/>
        </p:nvSpPr>
        <p:spPr>
          <a:xfrm>
            <a:off x="7202213" y="2197281"/>
            <a:ext cx="235957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E2E8B-6897-E707-CAE5-37468E57CA13}"/>
              </a:ext>
            </a:extLst>
          </p:cNvPr>
          <p:cNvSpPr txBox="1"/>
          <p:nvPr/>
        </p:nvSpPr>
        <p:spPr>
          <a:xfrm>
            <a:off x="6676696" y="223858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E970E7C7-4E98-C809-9427-A6550DE6AD39}"/>
              </a:ext>
            </a:extLst>
          </p:cNvPr>
          <p:cNvCxnSpPr>
            <a:stCxn id="12" idx="0"/>
            <a:endCxn id="8" idx="0"/>
          </p:cNvCxnSpPr>
          <p:nvPr/>
        </p:nvCxnSpPr>
        <p:spPr>
          <a:xfrm rot="16200000" flipV="1">
            <a:off x="7071627" y="886908"/>
            <a:ext cx="781436" cy="1839310"/>
          </a:xfrm>
          <a:prstGeom prst="curvedConnector3">
            <a:avLst>
              <a:gd name="adj1" fmla="val 129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084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D764CC-1FEF-05E5-7473-FE9FEE764C0E}"/>
              </a:ext>
            </a:extLst>
          </p:cNvPr>
          <p:cNvSpPr/>
          <p:nvPr/>
        </p:nvSpPr>
        <p:spPr>
          <a:xfrm>
            <a:off x="6579324" y="19483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31269-ECF4-F875-1C16-18EBA208442E}"/>
              </a:ext>
            </a:extLst>
          </p:cNvPr>
          <p:cNvSpPr txBox="1"/>
          <p:nvPr/>
        </p:nvSpPr>
        <p:spPr>
          <a:xfrm>
            <a:off x="5762445" y="1989613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D5C2ABD5-E6B0-9917-9362-484ABB89519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7598827" y="1898360"/>
            <a:ext cx="2103015" cy="2759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C25FEF6-C330-8F15-02D9-BE4B6FC92320}"/>
              </a:ext>
            </a:extLst>
          </p:cNvPr>
          <p:cNvSpPr txBox="1"/>
          <p:nvPr/>
        </p:nvSpPr>
        <p:spPr>
          <a:xfrm>
            <a:off x="-90807" y="327620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ore-KR" sz="1600" dirty="0">
                <a:latin typeface="DM Mono" panose="020B0509040201040103" pitchFamily="49" charset="0"/>
              </a:rPr>
              <a:t>   </a:t>
            </a:r>
            <a:r>
              <a:rPr lang="ko-Kore-KR" altLang="en-US" sz="1600" dirty="0">
                <a:latin typeface="DM Mono" panose="020B0509040201040103" pitchFamily="49" charset="0"/>
              </a:rPr>
              <a:t>User(const char* s, int 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ref = new int(1);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32430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D764CC-1FEF-05E5-7473-FE9FEE764C0E}"/>
              </a:ext>
            </a:extLst>
          </p:cNvPr>
          <p:cNvSpPr/>
          <p:nvPr/>
        </p:nvSpPr>
        <p:spPr>
          <a:xfrm>
            <a:off x="6579324" y="19483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31269-ECF4-F875-1C16-18EBA208442E}"/>
              </a:ext>
            </a:extLst>
          </p:cNvPr>
          <p:cNvSpPr txBox="1"/>
          <p:nvPr/>
        </p:nvSpPr>
        <p:spPr>
          <a:xfrm>
            <a:off x="5762445" y="1989613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D5C2ABD5-E6B0-9917-9362-484ABB89519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7598827" y="1898360"/>
            <a:ext cx="2103015" cy="2759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B20428-AB7F-3632-E12A-3E83112ADA42}"/>
              </a:ext>
            </a:extLst>
          </p:cNvPr>
          <p:cNvSpPr/>
          <p:nvPr/>
        </p:nvSpPr>
        <p:spPr>
          <a:xfrm>
            <a:off x="6579324" y="285955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F4A6F-22F8-CFBB-58AE-155E14BFA500}"/>
              </a:ext>
            </a:extLst>
          </p:cNvPr>
          <p:cNvSpPr txBox="1"/>
          <p:nvPr/>
        </p:nvSpPr>
        <p:spPr>
          <a:xfrm>
            <a:off x="5559821" y="290086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36F07-E8F9-82AA-CAD0-46AB3C8196B6}"/>
              </a:ext>
            </a:extLst>
          </p:cNvPr>
          <p:cNvSpPr/>
          <p:nvPr/>
        </p:nvSpPr>
        <p:spPr>
          <a:xfrm>
            <a:off x="6579324" y="331150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2D6A8-BE23-D995-88DF-0E04257868CD}"/>
              </a:ext>
            </a:extLst>
          </p:cNvPr>
          <p:cNvSpPr txBox="1"/>
          <p:nvPr/>
        </p:nvSpPr>
        <p:spPr>
          <a:xfrm>
            <a:off x="5762445" y="3352806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CC547-CC56-A546-CC21-5C6EBE4127D4}"/>
              </a:ext>
            </a:extLst>
          </p:cNvPr>
          <p:cNvSpPr txBox="1"/>
          <p:nvPr/>
        </p:nvSpPr>
        <p:spPr>
          <a:xfrm>
            <a:off x="6316565" y="2521650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D12AF1-DDC1-E2E5-2A1A-3C4BC6C79653}"/>
              </a:ext>
            </a:extLst>
          </p:cNvPr>
          <p:cNvSpPr/>
          <p:nvPr/>
        </p:nvSpPr>
        <p:spPr>
          <a:xfrm>
            <a:off x="6579324" y="3763443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90EC0-71C3-F1EB-C941-9BF5B932BE75}"/>
              </a:ext>
            </a:extLst>
          </p:cNvPr>
          <p:cNvSpPr txBox="1"/>
          <p:nvPr/>
        </p:nvSpPr>
        <p:spPr>
          <a:xfrm>
            <a:off x="5762445" y="3804749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EC9DE9AD-A1A7-C7CE-159E-4C665F5437DA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7598827" y="856948"/>
            <a:ext cx="1717701" cy="22285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2AF8785-69E3-6845-A892-84385401840F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598827" y="1898360"/>
            <a:ext cx="2103015" cy="2091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59BDD9-753E-F0B7-6769-5E1C0FE7A22C}"/>
              </a:ext>
            </a:extLst>
          </p:cNvPr>
          <p:cNvSpPr txBox="1"/>
          <p:nvPr/>
        </p:nvSpPr>
        <p:spPr>
          <a:xfrm>
            <a:off x="292105" y="288412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37564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D764CC-1FEF-05E5-7473-FE9FEE764C0E}"/>
              </a:ext>
            </a:extLst>
          </p:cNvPr>
          <p:cNvSpPr/>
          <p:nvPr/>
        </p:nvSpPr>
        <p:spPr>
          <a:xfrm>
            <a:off x="6579324" y="19483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31269-ECF4-F875-1C16-18EBA208442E}"/>
              </a:ext>
            </a:extLst>
          </p:cNvPr>
          <p:cNvSpPr txBox="1"/>
          <p:nvPr/>
        </p:nvSpPr>
        <p:spPr>
          <a:xfrm>
            <a:off x="5762445" y="1989613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D5C2ABD5-E6B0-9917-9362-484ABB89519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7598827" y="1898360"/>
            <a:ext cx="2103015" cy="2759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B20428-AB7F-3632-E12A-3E83112ADA42}"/>
              </a:ext>
            </a:extLst>
          </p:cNvPr>
          <p:cNvSpPr/>
          <p:nvPr/>
        </p:nvSpPr>
        <p:spPr>
          <a:xfrm>
            <a:off x="6579324" y="285955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F4A6F-22F8-CFBB-58AE-155E14BFA500}"/>
              </a:ext>
            </a:extLst>
          </p:cNvPr>
          <p:cNvSpPr txBox="1"/>
          <p:nvPr/>
        </p:nvSpPr>
        <p:spPr>
          <a:xfrm>
            <a:off x="5559821" y="290086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36F07-E8F9-82AA-CAD0-46AB3C8196B6}"/>
              </a:ext>
            </a:extLst>
          </p:cNvPr>
          <p:cNvSpPr/>
          <p:nvPr/>
        </p:nvSpPr>
        <p:spPr>
          <a:xfrm>
            <a:off x="6579324" y="331150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2D6A8-BE23-D995-88DF-0E04257868CD}"/>
              </a:ext>
            </a:extLst>
          </p:cNvPr>
          <p:cNvSpPr txBox="1"/>
          <p:nvPr/>
        </p:nvSpPr>
        <p:spPr>
          <a:xfrm>
            <a:off x="5762445" y="3352806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CC547-CC56-A546-CC21-5C6EBE4127D4}"/>
              </a:ext>
            </a:extLst>
          </p:cNvPr>
          <p:cNvSpPr txBox="1"/>
          <p:nvPr/>
        </p:nvSpPr>
        <p:spPr>
          <a:xfrm>
            <a:off x="6316565" y="2521650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D12AF1-DDC1-E2E5-2A1A-3C4BC6C79653}"/>
              </a:ext>
            </a:extLst>
          </p:cNvPr>
          <p:cNvSpPr/>
          <p:nvPr/>
        </p:nvSpPr>
        <p:spPr>
          <a:xfrm>
            <a:off x="6579324" y="3763443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90EC0-71C3-F1EB-C941-9BF5B932BE75}"/>
              </a:ext>
            </a:extLst>
          </p:cNvPr>
          <p:cNvSpPr txBox="1"/>
          <p:nvPr/>
        </p:nvSpPr>
        <p:spPr>
          <a:xfrm>
            <a:off x="5762445" y="3804749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EC9DE9AD-A1A7-C7CE-159E-4C665F5437DA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7598827" y="856948"/>
            <a:ext cx="1717701" cy="22285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2AF8785-69E3-6845-A892-84385401840F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598827" y="1898360"/>
            <a:ext cx="2103015" cy="2091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8BD75C-44CA-32EE-9942-EA787FDC821A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C7765-FAB4-EF33-45F8-66F5F3811E66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D4916D-6D02-1579-C988-591C4900AB2F}"/>
              </a:ext>
            </a:extLst>
          </p:cNvPr>
          <p:cNvSpPr/>
          <p:nvPr/>
        </p:nvSpPr>
        <p:spPr>
          <a:xfrm>
            <a:off x="6579324" y="519505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71B56-B13C-2468-DD4D-641150F734A7}"/>
              </a:ext>
            </a:extLst>
          </p:cNvPr>
          <p:cNvSpPr txBox="1"/>
          <p:nvPr/>
        </p:nvSpPr>
        <p:spPr>
          <a:xfrm>
            <a:off x="5762445" y="5236364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DA677-5308-119E-6077-CE4DFC9AB616}"/>
              </a:ext>
            </a:extLst>
          </p:cNvPr>
          <p:cNvSpPr txBox="1"/>
          <p:nvPr/>
        </p:nvSpPr>
        <p:spPr>
          <a:xfrm>
            <a:off x="6316565" y="440520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4CE345-D520-80B2-79F0-1115FA6EA925}"/>
              </a:ext>
            </a:extLst>
          </p:cNvPr>
          <p:cNvSpPr/>
          <p:nvPr/>
        </p:nvSpPr>
        <p:spPr>
          <a:xfrm>
            <a:off x="6579324" y="564700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F30397-BF7D-4844-3050-B6D52B6F4414}"/>
              </a:ext>
            </a:extLst>
          </p:cNvPr>
          <p:cNvSpPr txBox="1"/>
          <p:nvPr/>
        </p:nvSpPr>
        <p:spPr>
          <a:xfrm>
            <a:off x="5762445" y="568830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E4FD8B-D424-10CD-8725-3E2EF3258F1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98827" y="856948"/>
            <a:ext cx="1717701" cy="41121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F3A2D926-2241-1832-7BDF-B9031DF7D24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7598827" y="1898360"/>
            <a:ext cx="2103015" cy="3974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1AB773-85AB-05B0-4972-1D0E6A6D663F}"/>
              </a:ext>
            </a:extLst>
          </p:cNvPr>
          <p:cNvSpPr txBox="1"/>
          <p:nvPr/>
        </p:nvSpPr>
        <p:spPr>
          <a:xfrm>
            <a:off x="292105" y="288412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05731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D764CC-1FEF-05E5-7473-FE9FEE764C0E}"/>
              </a:ext>
            </a:extLst>
          </p:cNvPr>
          <p:cNvSpPr/>
          <p:nvPr/>
        </p:nvSpPr>
        <p:spPr>
          <a:xfrm>
            <a:off x="6579324" y="1948307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31269-ECF4-F875-1C16-18EBA208442E}"/>
              </a:ext>
            </a:extLst>
          </p:cNvPr>
          <p:cNvSpPr txBox="1"/>
          <p:nvPr/>
        </p:nvSpPr>
        <p:spPr>
          <a:xfrm>
            <a:off x="5762445" y="1989613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B20428-AB7F-3632-E12A-3E83112ADA42}"/>
              </a:ext>
            </a:extLst>
          </p:cNvPr>
          <p:cNvSpPr/>
          <p:nvPr/>
        </p:nvSpPr>
        <p:spPr>
          <a:xfrm>
            <a:off x="6579324" y="285955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F4A6F-22F8-CFBB-58AE-155E14BFA500}"/>
              </a:ext>
            </a:extLst>
          </p:cNvPr>
          <p:cNvSpPr txBox="1"/>
          <p:nvPr/>
        </p:nvSpPr>
        <p:spPr>
          <a:xfrm>
            <a:off x="5559821" y="290086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36F07-E8F9-82AA-CAD0-46AB3C8196B6}"/>
              </a:ext>
            </a:extLst>
          </p:cNvPr>
          <p:cNvSpPr/>
          <p:nvPr/>
        </p:nvSpPr>
        <p:spPr>
          <a:xfrm>
            <a:off x="6579324" y="331150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2D6A8-BE23-D995-88DF-0E04257868CD}"/>
              </a:ext>
            </a:extLst>
          </p:cNvPr>
          <p:cNvSpPr txBox="1"/>
          <p:nvPr/>
        </p:nvSpPr>
        <p:spPr>
          <a:xfrm>
            <a:off x="5762445" y="3352806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CC547-CC56-A546-CC21-5C6EBE4127D4}"/>
              </a:ext>
            </a:extLst>
          </p:cNvPr>
          <p:cNvSpPr txBox="1"/>
          <p:nvPr/>
        </p:nvSpPr>
        <p:spPr>
          <a:xfrm>
            <a:off x="6316565" y="2521650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D12AF1-DDC1-E2E5-2A1A-3C4BC6C79653}"/>
              </a:ext>
            </a:extLst>
          </p:cNvPr>
          <p:cNvSpPr/>
          <p:nvPr/>
        </p:nvSpPr>
        <p:spPr>
          <a:xfrm>
            <a:off x="6579324" y="3763443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90EC0-71C3-F1EB-C941-9BF5B932BE75}"/>
              </a:ext>
            </a:extLst>
          </p:cNvPr>
          <p:cNvSpPr txBox="1"/>
          <p:nvPr/>
        </p:nvSpPr>
        <p:spPr>
          <a:xfrm>
            <a:off x="5762445" y="3804749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EC9DE9AD-A1A7-C7CE-159E-4C665F5437DA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7598827" y="856948"/>
            <a:ext cx="1717701" cy="22285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2AF8785-69E3-6845-A892-84385401840F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598827" y="1898360"/>
            <a:ext cx="2103015" cy="2091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8BD75C-44CA-32EE-9942-EA787FDC821A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C7765-FAB4-EF33-45F8-66F5F3811E66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D4916D-6D02-1579-C988-591C4900AB2F}"/>
              </a:ext>
            </a:extLst>
          </p:cNvPr>
          <p:cNvSpPr/>
          <p:nvPr/>
        </p:nvSpPr>
        <p:spPr>
          <a:xfrm>
            <a:off x="6579324" y="519505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71B56-B13C-2468-DD4D-641150F734A7}"/>
              </a:ext>
            </a:extLst>
          </p:cNvPr>
          <p:cNvSpPr txBox="1"/>
          <p:nvPr/>
        </p:nvSpPr>
        <p:spPr>
          <a:xfrm>
            <a:off x="5762445" y="5236364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DA677-5308-119E-6077-CE4DFC9AB616}"/>
              </a:ext>
            </a:extLst>
          </p:cNvPr>
          <p:cNvSpPr txBox="1"/>
          <p:nvPr/>
        </p:nvSpPr>
        <p:spPr>
          <a:xfrm>
            <a:off x="6316565" y="440520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4CE345-D520-80B2-79F0-1115FA6EA925}"/>
              </a:ext>
            </a:extLst>
          </p:cNvPr>
          <p:cNvSpPr/>
          <p:nvPr/>
        </p:nvSpPr>
        <p:spPr>
          <a:xfrm>
            <a:off x="6579324" y="564700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F30397-BF7D-4844-3050-B6D52B6F4414}"/>
              </a:ext>
            </a:extLst>
          </p:cNvPr>
          <p:cNvSpPr txBox="1"/>
          <p:nvPr/>
        </p:nvSpPr>
        <p:spPr>
          <a:xfrm>
            <a:off x="5762445" y="568830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E4FD8B-D424-10CD-8725-3E2EF3258F1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98827" y="856948"/>
            <a:ext cx="1717701" cy="41121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F3A2D926-2241-1832-7BDF-B9031DF7D24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7598827" y="1898360"/>
            <a:ext cx="2103015" cy="3974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DC4D9A-41A0-0C96-0ED6-7EF39C3AD396}"/>
              </a:ext>
            </a:extLst>
          </p:cNvPr>
          <p:cNvSpPr txBox="1"/>
          <p:nvPr/>
        </p:nvSpPr>
        <p:spPr>
          <a:xfrm>
            <a:off x="153118" y="226621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--(*ref) == 0</a:t>
            </a:r>
            <a:r>
              <a:rPr lang="ko-Kore-KR" altLang="en-US" dirty="0">
                <a:latin typeface="DM Mono" panose="020B0509040201040103" pitchFamily="49" charset="0"/>
              </a:rPr>
              <a:t>)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52539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B20428-AB7F-3632-E12A-3E83112ADA42}"/>
              </a:ext>
            </a:extLst>
          </p:cNvPr>
          <p:cNvSpPr/>
          <p:nvPr/>
        </p:nvSpPr>
        <p:spPr>
          <a:xfrm>
            <a:off x="6579324" y="2859556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F4A6F-22F8-CFBB-58AE-155E14BFA500}"/>
              </a:ext>
            </a:extLst>
          </p:cNvPr>
          <p:cNvSpPr txBox="1"/>
          <p:nvPr/>
        </p:nvSpPr>
        <p:spPr>
          <a:xfrm>
            <a:off x="5559821" y="290086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36F07-E8F9-82AA-CAD0-46AB3C8196B6}"/>
              </a:ext>
            </a:extLst>
          </p:cNvPr>
          <p:cNvSpPr/>
          <p:nvPr/>
        </p:nvSpPr>
        <p:spPr>
          <a:xfrm>
            <a:off x="6579324" y="3311500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2D6A8-BE23-D995-88DF-0E04257868CD}"/>
              </a:ext>
            </a:extLst>
          </p:cNvPr>
          <p:cNvSpPr txBox="1"/>
          <p:nvPr/>
        </p:nvSpPr>
        <p:spPr>
          <a:xfrm>
            <a:off x="5762445" y="3352806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CC547-CC56-A546-CC21-5C6EBE4127D4}"/>
              </a:ext>
            </a:extLst>
          </p:cNvPr>
          <p:cNvSpPr txBox="1"/>
          <p:nvPr/>
        </p:nvSpPr>
        <p:spPr>
          <a:xfrm>
            <a:off x="6316565" y="2521650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D12AF1-DDC1-E2E5-2A1A-3C4BC6C79653}"/>
              </a:ext>
            </a:extLst>
          </p:cNvPr>
          <p:cNvSpPr/>
          <p:nvPr/>
        </p:nvSpPr>
        <p:spPr>
          <a:xfrm>
            <a:off x="6579324" y="3763443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90EC0-71C3-F1EB-C941-9BF5B932BE75}"/>
              </a:ext>
            </a:extLst>
          </p:cNvPr>
          <p:cNvSpPr txBox="1"/>
          <p:nvPr/>
        </p:nvSpPr>
        <p:spPr>
          <a:xfrm>
            <a:off x="5762445" y="3804749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2AF8785-69E3-6845-A892-84385401840F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598827" y="1898360"/>
            <a:ext cx="2103015" cy="2091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8BD75C-44CA-32EE-9942-EA787FDC821A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C7765-FAB4-EF33-45F8-66F5F3811E66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D4916D-6D02-1579-C988-591C4900AB2F}"/>
              </a:ext>
            </a:extLst>
          </p:cNvPr>
          <p:cNvSpPr/>
          <p:nvPr/>
        </p:nvSpPr>
        <p:spPr>
          <a:xfrm>
            <a:off x="6579324" y="519505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71B56-B13C-2468-DD4D-641150F734A7}"/>
              </a:ext>
            </a:extLst>
          </p:cNvPr>
          <p:cNvSpPr txBox="1"/>
          <p:nvPr/>
        </p:nvSpPr>
        <p:spPr>
          <a:xfrm>
            <a:off x="5762445" y="5236364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DA677-5308-119E-6077-CE4DFC9AB616}"/>
              </a:ext>
            </a:extLst>
          </p:cNvPr>
          <p:cNvSpPr txBox="1"/>
          <p:nvPr/>
        </p:nvSpPr>
        <p:spPr>
          <a:xfrm>
            <a:off x="6316565" y="440520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4CE345-D520-80B2-79F0-1115FA6EA925}"/>
              </a:ext>
            </a:extLst>
          </p:cNvPr>
          <p:cNvSpPr/>
          <p:nvPr/>
        </p:nvSpPr>
        <p:spPr>
          <a:xfrm>
            <a:off x="6579324" y="564700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F30397-BF7D-4844-3050-B6D52B6F4414}"/>
              </a:ext>
            </a:extLst>
          </p:cNvPr>
          <p:cNvSpPr txBox="1"/>
          <p:nvPr/>
        </p:nvSpPr>
        <p:spPr>
          <a:xfrm>
            <a:off x="5762445" y="568830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E4FD8B-D424-10CD-8725-3E2EF3258F1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98827" y="856948"/>
            <a:ext cx="1717701" cy="41121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F3A2D926-2241-1832-7BDF-B9031DF7D24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7598827" y="1898360"/>
            <a:ext cx="2103015" cy="3974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60F4D1D-81A5-FFCE-F109-21066387E554}"/>
              </a:ext>
            </a:extLst>
          </p:cNvPr>
          <p:cNvSpPr txBox="1"/>
          <p:nvPr/>
        </p:nvSpPr>
        <p:spPr>
          <a:xfrm>
            <a:off x="153118" y="226621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--(*ref) == 0</a:t>
            </a:r>
            <a:r>
              <a:rPr lang="ko-Kore-KR" altLang="en-US" dirty="0">
                <a:latin typeface="DM Mono" panose="020B0509040201040103" pitchFamily="49" charset="0"/>
              </a:rPr>
              <a:t>)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37209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chemeClr val="bg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8BD75C-44CA-32EE-9942-EA787FDC821A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C7765-FAB4-EF33-45F8-66F5F3811E66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D4916D-6D02-1579-C988-591C4900AB2F}"/>
              </a:ext>
            </a:extLst>
          </p:cNvPr>
          <p:cNvSpPr/>
          <p:nvPr/>
        </p:nvSpPr>
        <p:spPr>
          <a:xfrm>
            <a:off x="6579324" y="5195058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71B56-B13C-2468-DD4D-641150F734A7}"/>
              </a:ext>
            </a:extLst>
          </p:cNvPr>
          <p:cNvSpPr txBox="1"/>
          <p:nvPr/>
        </p:nvSpPr>
        <p:spPr>
          <a:xfrm>
            <a:off x="5762445" y="5236364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DA677-5308-119E-6077-CE4DFC9AB616}"/>
              </a:ext>
            </a:extLst>
          </p:cNvPr>
          <p:cNvSpPr txBox="1"/>
          <p:nvPr/>
        </p:nvSpPr>
        <p:spPr>
          <a:xfrm>
            <a:off x="6316565" y="440520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4CE345-D520-80B2-79F0-1115FA6EA925}"/>
              </a:ext>
            </a:extLst>
          </p:cNvPr>
          <p:cNvSpPr/>
          <p:nvPr/>
        </p:nvSpPr>
        <p:spPr>
          <a:xfrm>
            <a:off x="6579324" y="5647001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F30397-BF7D-4844-3050-B6D52B6F4414}"/>
              </a:ext>
            </a:extLst>
          </p:cNvPr>
          <p:cNvSpPr txBox="1"/>
          <p:nvPr/>
        </p:nvSpPr>
        <p:spPr>
          <a:xfrm>
            <a:off x="5762445" y="568830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E4FD8B-D424-10CD-8725-3E2EF3258F1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98827" y="856948"/>
            <a:ext cx="1717701" cy="41121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F3A2D926-2241-1832-7BDF-B9031DF7D24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7598827" y="1898360"/>
            <a:ext cx="2103015" cy="3974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65CF67-32A9-9023-98CD-6F04191D71F8}"/>
              </a:ext>
            </a:extLst>
          </p:cNvPr>
          <p:cNvSpPr txBox="1"/>
          <p:nvPr/>
        </p:nvSpPr>
        <p:spPr>
          <a:xfrm>
            <a:off x="153118" y="226621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--(*ref) == 0</a:t>
            </a:r>
            <a:r>
              <a:rPr lang="ko-Kore-KR" altLang="en-US" dirty="0">
                <a:latin typeface="DM Mono" panose="020B0509040201040103" pitchFamily="49" charset="0"/>
              </a:rPr>
              <a:t>)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delete[] name;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254784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8C707C-40C2-14AC-11C8-A6DA1FA4C213}"/>
              </a:ext>
            </a:extLst>
          </p:cNvPr>
          <p:cNvSpPr txBox="1"/>
          <p:nvPr/>
        </p:nvSpPr>
        <p:spPr>
          <a:xfrm>
            <a:off x="692269" y="411587"/>
            <a:ext cx="60945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</a:t>
            </a:r>
            <a:r>
              <a:rPr lang="en" altLang="ko-Kore-KR" dirty="0" err="1">
                <a:latin typeface="DM Mono" panose="020B0509040201040103" pitchFamily="49" charset="0"/>
              </a:rPr>
              <a:t>cnt</a:t>
            </a:r>
            <a:r>
              <a:rPr lang="en" altLang="ko-Kore-KR" dirty="0">
                <a:latin typeface="DM Mono" panose="020B0509040201040103" pitchFamily="49" charset="0"/>
              </a:rPr>
              <a:t> = 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Car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color;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Car() { </a:t>
            </a:r>
            <a:r>
              <a:rPr lang="en" altLang="ko-Kore-KR" dirty="0" err="1">
                <a:latin typeface="DM Mono" panose="020B0509040201040103" pitchFamily="49" charset="0"/>
              </a:rPr>
              <a:t>cnt</a:t>
            </a:r>
            <a:r>
              <a:rPr lang="en" altLang="ko-Kore-KR" dirty="0">
                <a:latin typeface="DM Mono" panose="020B0509040201040103" pitchFamily="49" charset="0"/>
              </a:rPr>
              <a:t>++;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~Car() { </a:t>
            </a:r>
            <a:r>
              <a:rPr lang="en" altLang="ko-Kore-KR" dirty="0" err="1">
                <a:latin typeface="DM Mono" panose="020B0509040201040103" pitchFamily="49" charset="0"/>
              </a:rPr>
              <a:t>cnt</a:t>
            </a:r>
            <a:r>
              <a:rPr lang="en" altLang="ko-Kore-KR" dirty="0">
                <a:latin typeface="DM Mono" panose="020B0509040201040103" pitchFamily="49" charset="0"/>
              </a:rPr>
              <a:t>--;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57A07A-D8CF-800C-4FCA-46192A15177B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623A0-6F31-C573-FEE1-D8A67BDC5DF3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D17B8-3767-555C-6708-EF05EF8701BA}"/>
              </a:ext>
            </a:extLst>
          </p:cNvPr>
          <p:cNvSpPr txBox="1"/>
          <p:nvPr/>
        </p:nvSpPr>
        <p:spPr>
          <a:xfrm>
            <a:off x="6214585" y="441508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c1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9F78C8-1B25-198E-E104-AEC2ECBFA64E}"/>
              </a:ext>
            </a:extLst>
          </p:cNvPr>
          <p:cNvSpPr/>
          <p:nvPr/>
        </p:nvSpPr>
        <p:spPr>
          <a:xfrm>
            <a:off x="9215342" y="47018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8D3FB-F53B-9A6E-3676-49BE3F01EEAA}"/>
              </a:ext>
            </a:extLst>
          </p:cNvPr>
          <p:cNvSpPr txBox="1"/>
          <p:nvPr/>
        </p:nvSpPr>
        <p:spPr>
          <a:xfrm>
            <a:off x="8195839" y="4743113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264775-CA19-C476-F1E5-48BB4489853A}"/>
              </a:ext>
            </a:extLst>
          </p:cNvPr>
          <p:cNvSpPr txBox="1"/>
          <p:nvPr/>
        </p:nvSpPr>
        <p:spPr>
          <a:xfrm>
            <a:off x="8850603" y="4373781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c2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8DD2EC-946E-3990-A1F5-FE147098B637}"/>
              </a:ext>
            </a:extLst>
          </p:cNvPr>
          <p:cNvSpPr/>
          <p:nvPr/>
        </p:nvSpPr>
        <p:spPr>
          <a:xfrm>
            <a:off x="9485343" y="43079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07FC-1DD0-922D-6A78-72EE67AE1EAA}"/>
              </a:ext>
            </a:extLst>
          </p:cNvPr>
          <p:cNvSpPr txBox="1"/>
          <p:nvPr/>
        </p:nvSpPr>
        <p:spPr>
          <a:xfrm>
            <a:off x="8465840" y="47210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28980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8C707C-40C2-14AC-11C8-A6DA1FA4C213}"/>
              </a:ext>
            </a:extLst>
          </p:cNvPr>
          <p:cNvSpPr txBox="1"/>
          <p:nvPr/>
        </p:nvSpPr>
        <p:spPr>
          <a:xfrm>
            <a:off x="692269" y="411587"/>
            <a:ext cx="60945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Car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color;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static int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cnt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Car() { </a:t>
            </a:r>
            <a:r>
              <a:rPr lang="en" altLang="ko-Kore-KR" dirty="0" err="1">
                <a:latin typeface="DM Mono" panose="020B0509040201040103" pitchFamily="49" charset="0"/>
              </a:rPr>
              <a:t>cnt</a:t>
            </a:r>
            <a:r>
              <a:rPr lang="en" altLang="ko-Kore-KR" dirty="0">
                <a:latin typeface="DM Mono" panose="020B0509040201040103" pitchFamily="49" charset="0"/>
              </a:rPr>
              <a:t>++;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~Car() { </a:t>
            </a:r>
            <a:r>
              <a:rPr lang="en" altLang="ko-Kore-KR" dirty="0" err="1">
                <a:latin typeface="DM Mono" panose="020B0509040201040103" pitchFamily="49" charset="0"/>
              </a:rPr>
              <a:t>cnt</a:t>
            </a:r>
            <a:r>
              <a:rPr lang="en" altLang="ko-Kore-KR" dirty="0">
                <a:latin typeface="DM Mono" panose="020B0509040201040103" pitchFamily="49" charset="0"/>
              </a:rPr>
              <a:t>--;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int Car::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cnt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= 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57A07A-D8CF-800C-4FCA-46192A15177B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623A0-6F31-C573-FEE1-D8A67BDC5DF3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D17B8-3767-555C-6708-EF05EF8701BA}"/>
              </a:ext>
            </a:extLst>
          </p:cNvPr>
          <p:cNvSpPr txBox="1"/>
          <p:nvPr/>
        </p:nvSpPr>
        <p:spPr>
          <a:xfrm>
            <a:off x="6214585" y="441508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c1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9F78C8-1B25-198E-E104-AEC2ECBFA64E}"/>
              </a:ext>
            </a:extLst>
          </p:cNvPr>
          <p:cNvSpPr/>
          <p:nvPr/>
        </p:nvSpPr>
        <p:spPr>
          <a:xfrm>
            <a:off x="9215342" y="47018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8D3FB-F53B-9A6E-3676-49BE3F01EEAA}"/>
              </a:ext>
            </a:extLst>
          </p:cNvPr>
          <p:cNvSpPr txBox="1"/>
          <p:nvPr/>
        </p:nvSpPr>
        <p:spPr>
          <a:xfrm>
            <a:off x="8195839" y="4743113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264775-CA19-C476-F1E5-48BB4489853A}"/>
              </a:ext>
            </a:extLst>
          </p:cNvPr>
          <p:cNvSpPr txBox="1"/>
          <p:nvPr/>
        </p:nvSpPr>
        <p:spPr>
          <a:xfrm>
            <a:off x="8850603" y="4373781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c2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8DD2EC-946E-3990-A1F5-FE147098B637}"/>
              </a:ext>
            </a:extLst>
          </p:cNvPr>
          <p:cNvSpPr/>
          <p:nvPr/>
        </p:nvSpPr>
        <p:spPr>
          <a:xfrm>
            <a:off x="9485343" y="43079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07FC-1DD0-922D-6A78-72EE67AE1EAA}"/>
              </a:ext>
            </a:extLst>
          </p:cNvPr>
          <p:cNvSpPr txBox="1"/>
          <p:nvPr/>
        </p:nvSpPr>
        <p:spPr>
          <a:xfrm>
            <a:off x="8195840" y="472102"/>
            <a:ext cx="128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Car::</a:t>
            </a:r>
            <a:r>
              <a:rPr lang="en-US" altLang="ko-Kore-KR" dirty="0" err="1"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93882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D58F54-98B4-2C68-5D04-628EB5B1D793}"/>
              </a:ext>
            </a:extLst>
          </p:cNvPr>
          <p:cNvSpPr txBox="1"/>
          <p:nvPr/>
        </p:nvSpPr>
        <p:spPr>
          <a:xfrm>
            <a:off x="390345" y="274464"/>
            <a:ext cx="609456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Student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string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string address;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 id;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class Teacher {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string name;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string address;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int age;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string major;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  <a:p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 Student s;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Teacher 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52FB19-9A11-6F3C-8FE1-DAD1E65F9222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26622-6C2F-8DCF-00CB-97FAAA983B22}"/>
              </a:ext>
            </a:extLst>
          </p:cNvPr>
          <p:cNvSpPr txBox="1"/>
          <p:nvPr/>
        </p:nvSpPr>
        <p:spPr>
          <a:xfrm>
            <a:off x="5654711" y="123033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F073FF-CB5E-6ED4-36C8-E227693BE69C}"/>
              </a:ext>
            </a:extLst>
          </p:cNvPr>
          <p:cNvSpPr txBox="1"/>
          <p:nvPr/>
        </p:nvSpPr>
        <p:spPr>
          <a:xfrm>
            <a:off x="6611719" y="809433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EB485C-A387-DD41-EF5E-E5AAA8FD40AB}"/>
              </a:ext>
            </a:extLst>
          </p:cNvPr>
          <p:cNvSpPr/>
          <p:nvPr/>
        </p:nvSpPr>
        <p:spPr>
          <a:xfrm>
            <a:off x="6674958" y="164097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19836-9280-E9B8-3490-537F289418E5}"/>
              </a:ext>
            </a:extLst>
          </p:cNvPr>
          <p:cNvSpPr txBox="1"/>
          <p:nvPr/>
        </p:nvSpPr>
        <p:spPr>
          <a:xfrm>
            <a:off x="5322499" y="1682280"/>
            <a:ext cx="1352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address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7C19F2-64B4-4B2F-2E8E-259CA465D573}"/>
              </a:ext>
            </a:extLst>
          </p:cNvPr>
          <p:cNvSpPr/>
          <p:nvPr/>
        </p:nvSpPr>
        <p:spPr>
          <a:xfrm>
            <a:off x="6675702" y="209291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D8982-783B-7C4A-0DEC-5FAF664602E9}"/>
              </a:ext>
            </a:extLst>
          </p:cNvPr>
          <p:cNvSpPr txBox="1"/>
          <p:nvPr/>
        </p:nvSpPr>
        <p:spPr>
          <a:xfrm>
            <a:off x="5656199" y="2134224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16C555-EDE2-CE02-0C08-18CF4053931D}"/>
              </a:ext>
            </a:extLst>
          </p:cNvPr>
          <p:cNvSpPr/>
          <p:nvPr/>
        </p:nvSpPr>
        <p:spPr>
          <a:xfrm>
            <a:off x="6676446" y="2544862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54FA9-B537-0B07-804B-A7F7AC5B7FCB}"/>
              </a:ext>
            </a:extLst>
          </p:cNvPr>
          <p:cNvSpPr txBox="1"/>
          <p:nvPr/>
        </p:nvSpPr>
        <p:spPr>
          <a:xfrm>
            <a:off x="5656943" y="2586168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id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D4AF45-92BD-7481-2612-15B264C10956}"/>
              </a:ext>
            </a:extLst>
          </p:cNvPr>
          <p:cNvSpPr/>
          <p:nvPr/>
        </p:nvSpPr>
        <p:spPr>
          <a:xfrm>
            <a:off x="9297233" y="1127169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E4A52D-117A-CD2A-B06C-A6F5F33F6FB8}"/>
              </a:ext>
            </a:extLst>
          </p:cNvPr>
          <p:cNvSpPr txBox="1"/>
          <p:nvPr/>
        </p:nvSpPr>
        <p:spPr>
          <a:xfrm>
            <a:off x="8277730" y="1168475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761C7C-57D5-DBFA-F0D4-EF636522403B}"/>
              </a:ext>
            </a:extLst>
          </p:cNvPr>
          <p:cNvSpPr txBox="1"/>
          <p:nvPr/>
        </p:nvSpPr>
        <p:spPr>
          <a:xfrm>
            <a:off x="9234738" y="747572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t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DDA9D3-A138-648B-BB4C-97D371EDE627}"/>
              </a:ext>
            </a:extLst>
          </p:cNvPr>
          <p:cNvSpPr/>
          <p:nvPr/>
        </p:nvSpPr>
        <p:spPr>
          <a:xfrm>
            <a:off x="9297977" y="1579113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978BDC-3685-4CAE-8272-9BEB74F94A53}"/>
              </a:ext>
            </a:extLst>
          </p:cNvPr>
          <p:cNvSpPr txBox="1"/>
          <p:nvPr/>
        </p:nvSpPr>
        <p:spPr>
          <a:xfrm>
            <a:off x="7945518" y="1620419"/>
            <a:ext cx="1352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address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E37227-D46A-CA41-3141-A650E61499E4}"/>
              </a:ext>
            </a:extLst>
          </p:cNvPr>
          <p:cNvSpPr/>
          <p:nvPr/>
        </p:nvSpPr>
        <p:spPr>
          <a:xfrm>
            <a:off x="9298721" y="20310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20716B-54CC-566D-B9B5-0C47326BB44E}"/>
              </a:ext>
            </a:extLst>
          </p:cNvPr>
          <p:cNvSpPr txBox="1"/>
          <p:nvPr/>
        </p:nvSpPr>
        <p:spPr>
          <a:xfrm>
            <a:off x="8279218" y="2072363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187C23-31FB-46F3-3426-C76BF0669468}"/>
              </a:ext>
            </a:extLst>
          </p:cNvPr>
          <p:cNvSpPr/>
          <p:nvPr/>
        </p:nvSpPr>
        <p:spPr>
          <a:xfrm>
            <a:off x="9299465" y="248300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CFF480-1778-12D6-EEB9-C5A2137AB9CC}"/>
              </a:ext>
            </a:extLst>
          </p:cNvPr>
          <p:cNvSpPr txBox="1"/>
          <p:nvPr/>
        </p:nvSpPr>
        <p:spPr>
          <a:xfrm>
            <a:off x="8279962" y="2524307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major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61115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D58F54-98B4-2C68-5D04-628EB5B1D793}"/>
              </a:ext>
            </a:extLst>
          </p:cNvPr>
          <p:cNvSpPr txBox="1"/>
          <p:nvPr/>
        </p:nvSpPr>
        <p:spPr>
          <a:xfrm>
            <a:off x="390345" y="274464"/>
            <a:ext cx="609456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class User 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string name;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string address;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int age;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Student</a:t>
            </a:r>
            <a:r>
              <a:rPr lang="en-US" altLang="ko-Kore-KR" dirty="0">
                <a:latin typeface="DM Mono" panose="020B0509040201040103" pitchFamily="49" charset="0"/>
              </a:rPr>
              <a:t>: public User</a:t>
            </a:r>
            <a:r>
              <a:rPr lang="ko-Kore-KR" altLang="en-US" dirty="0">
                <a:latin typeface="DM Mono" panose="020B0509040201040103" pitchFamily="49" charset="0"/>
              </a:rPr>
              <a:t> 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int id;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class Teacher: public User {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string major;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  <a:p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Student s;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Teacher 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52FB19-9A11-6F3C-8FE1-DAD1E65F9222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26622-6C2F-8DCF-00CB-97FAAA983B22}"/>
              </a:ext>
            </a:extLst>
          </p:cNvPr>
          <p:cNvSpPr txBox="1"/>
          <p:nvPr/>
        </p:nvSpPr>
        <p:spPr>
          <a:xfrm>
            <a:off x="5654711" y="123033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F073FF-CB5E-6ED4-36C8-E227693BE69C}"/>
              </a:ext>
            </a:extLst>
          </p:cNvPr>
          <p:cNvSpPr txBox="1"/>
          <p:nvPr/>
        </p:nvSpPr>
        <p:spPr>
          <a:xfrm>
            <a:off x="6611719" y="809433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EB485C-A387-DD41-EF5E-E5AAA8FD40AB}"/>
              </a:ext>
            </a:extLst>
          </p:cNvPr>
          <p:cNvSpPr/>
          <p:nvPr/>
        </p:nvSpPr>
        <p:spPr>
          <a:xfrm>
            <a:off x="6674958" y="1640974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19836-9280-E9B8-3490-537F289418E5}"/>
              </a:ext>
            </a:extLst>
          </p:cNvPr>
          <p:cNvSpPr txBox="1"/>
          <p:nvPr/>
        </p:nvSpPr>
        <p:spPr>
          <a:xfrm>
            <a:off x="5322499" y="1682280"/>
            <a:ext cx="1352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address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7C19F2-64B4-4B2F-2E8E-259CA465D573}"/>
              </a:ext>
            </a:extLst>
          </p:cNvPr>
          <p:cNvSpPr/>
          <p:nvPr/>
        </p:nvSpPr>
        <p:spPr>
          <a:xfrm>
            <a:off x="6675702" y="2092918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D8982-783B-7C4A-0DEC-5FAF664602E9}"/>
              </a:ext>
            </a:extLst>
          </p:cNvPr>
          <p:cNvSpPr txBox="1"/>
          <p:nvPr/>
        </p:nvSpPr>
        <p:spPr>
          <a:xfrm>
            <a:off x="5656199" y="2134224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16C555-EDE2-CE02-0C08-18CF4053931D}"/>
              </a:ext>
            </a:extLst>
          </p:cNvPr>
          <p:cNvSpPr/>
          <p:nvPr/>
        </p:nvSpPr>
        <p:spPr>
          <a:xfrm>
            <a:off x="6676446" y="2544862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54FA9-B537-0B07-804B-A7F7AC5B7FCB}"/>
              </a:ext>
            </a:extLst>
          </p:cNvPr>
          <p:cNvSpPr txBox="1"/>
          <p:nvPr/>
        </p:nvSpPr>
        <p:spPr>
          <a:xfrm>
            <a:off x="5656943" y="2586168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id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D4AF45-92BD-7481-2612-15B264C10956}"/>
              </a:ext>
            </a:extLst>
          </p:cNvPr>
          <p:cNvSpPr/>
          <p:nvPr/>
        </p:nvSpPr>
        <p:spPr>
          <a:xfrm>
            <a:off x="9297233" y="1127169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E4A52D-117A-CD2A-B06C-A6F5F33F6FB8}"/>
              </a:ext>
            </a:extLst>
          </p:cNvPr>
          <p:cNvSpPr txBox="1"/>
          <p:nvPr/>
        </p:nvSpPr>
        <p:spPr>
          <a:xfrm>
            <a:off x="8277730" y="1168475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761C7C-57D5-DBFA-F0D4-EF636522403B}"/>
              </a:ext>
            </a:extLst>
          </p:cNvPr>
          <p:cNvSpPr txBox="1"/>
          <p:nvPr/>
        </p:nvSpPr>
        <p:spPr>
          <a:xfrm>
            <a:off x="9234738" y="747572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t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DDA9D3-A138-648B-BB4C-97D371EDE627}"/>
              </a:ext>
            </a:extLst>
          </p:cNvPr>
          <p:cNvSpPr/>
          <p:nvPr/>
        </p:nvSpPr>
        <p:spPr>
          <a:xfrm>
            <a:off x="9297977" y="1579113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978BDC-3685-4CAE-8272-9BEB74F94A53}"/>
              </a:ext>
            </a:extLst>
          </p:cNvPr>
          <p:cNvSpPr txBox="1"/>
          <p:nvPr/>
        </p:nvSpPr>
        <p:spPr>
          <a:xfrm>
            <a:off x="7945518" y="1620419"/>
            <a:ext cx="1352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address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E37227-D46A-CA41-3141-A650E61499E4}"/>
              </a:ext>
            </a:extLst>
          </p:cNvPr>
          <p:cNvSpPr/>
          <p:nvPr/>
        </p:nvSpPr>
        <p:spPr>
          <a:xfrm>
            <a:off x="9298721" y="2031057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20716B-54CC-566D-B9B5-0C47326BB44E}"/>
              </a:ext>
            </a:extLst>
          </p:cNvPr>
          <p:cNvSpPr txBox="1"/>
          <p:nvPr/>
        </p:nvSpPr>
        <p:spPr>
          <a:xfrm>
            <a:off x="8279218" y="2072363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187C23-31FB-46F3-3426-C76BF0669468}"/>
              </a:ext>
            </a:extLst>
          </p:cNvPr>
          <p:cNvSpPr/>
          <p:nvPr/>
        </p:nvSpPr>
        <p:spPr>
          <a:xfrm>
            <a:off x="9299465" y="248300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CFF480-1778-12D6-EEB9-C5A2137AB9CC}"/>
              </a:ext>
            </a:extLst>
          </p:cNvPr>
          <p:cNvSpPr txBox="1"/>
          <p:nvPr/>
        </p:nvSpPr>
        <p:spPr>
          <a:xfrm>
            <a:off x="8279962" y="2524307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major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9361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*p</a:t>
            </a:r>
            <a:r>
              <a:rPr lang="ko-Kore-KR" altLang="en-US" dirty="0">
                <a:latin typeface="DM Mono" panose="020B0509040201040103" pitchFamily="49" charset="0"/>
              </a:rPr>
              <a:t>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992FE3-160C-3C96-C460-93C36C0D5ADE}"/>
              </a:ext>
            </a:extLst>
          </p:cNvPr>
          <p:cNvSpPr/>
          <p:nvPr/>
        </p:nvSpPr>
        <p:spPr>
          <a:xfrm>
            <a:off x="7202213" y="2197281"/>
            <a:ext cx="235957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E2E8B-6897-E707-CAE5-37468E57CA13}"/>
              </a:ext>
            </a:extLst>
          </p:cNvPr>
          <p:cNvSpPr txBox="1"/>
          <p:nvPr/>
        </p:nvSpPr>
        <p:spPr>
          <a:xfrm>
            <a:off x="6676696" y="223858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E970E7C7-4E98-C809-9427-A6550DE6AD39}"/>
              </a:ext>
            </a:extLst>
          </p:cNvPr>
          <p:cNvCxnSpPr>
            <a:stCxn id="12" idx="0"/>
            <a:endCxn id="8" idx="0"/>
          </p:cNvCxnSpPr>
          <p:nvPr/>
        </p:nvCxnSpPr>
        <p:spPr>
          <a:xfrm rot="16200000" flipV="1">
            <a:off x="7071627" y="886908"/>
            <a:ext cx="781436" cy="1839310"/>
          </a:xfrm>
          <a:prstGeom prst="curvedConnector3">
            <a:avLst>
              <a:gd name="adj1" fmla="val 129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038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ECFFC-74F8-08BC-E61D-DC0B6420CD47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30CB5-C073-B636-4EAA-DCEEF12EE34C}"/>
              </a:ext>
            </a:extLst>
          </p:cNvPr>
          <p:cNvSpPr txBox="1"/>
          <p:nvPr/>
        </p:nvSpPr>
        <p:spPr>
          <a:xfrm>
            <a:off x="5517787" y="1230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8CC8C-4E5E-1BDA-3703-C328A3A06E6B}"/>
              </a:ext>
            </a:extLst>
          </p:cNvPr>
          <p:cNvSpPr txBox="1"/>
          <p:nvPr/>
        </p:nvSpPr>
        <p:spPr>
          <a:xfrm>
            <a:off x="6461288" y="840351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12691-5E9C-40BD-EAE5-03C0EA31B4C1}"/>
              </a:ext>
            </a:extLst>
          </p:cNvPr>
          <p:cNvSpPr txBox="1"/>
          <p:nvPr/>
        </p:nvSpPr>
        <p:spPr>
          <a:xfrm>
            <a:off x="579280" y="297285"/>
            <a:ext cx="474321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dirty="0">
                <a:latin typeface="DM Mono" panose="020B0509040201040103" pitchFamily="49" charset="0"/>
              </a:rPr>
              <a:t>    </a:t>
            </a:r>
            <a:r>
              <a:rPr lang="ko-Kore-KR" altLang="en-US" dirty="0">
                <a:latin typeface="DM Mono" panose="020B0509040201040103" pitchFamily="49" charset="0"/>
              </a:rPr>
              <a:t>void </a:t>
            </a:r>
            <a:r>
              <a:rPr lang="en-US" altLang="ko-Kore-KR" dirty="0">
                <a:latin typeface="DM Mono" panose="020B0509040201040103" pitchFamily="49" charset="0"/>
              </a:rPr>
              <a:t>G</a:t>
            </a:r>
            <a:r>
              <a:rPr lang="ko-Kore-KR" altLang="en-US" dirty="0">
                <a:latin typeface="DM Mono" panose="020B0509040201040103" pitchFamily="49" charset="0"/>
              </a:rPr>
              <a:t>o() {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speed;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20C705-2875-0DAE-D39A-A756A4A3BA8B}"/>
              </a:ext>
            </a:extLst>
          </p:cNvPr>
          <p:cNvSpPr/>
          <p:nvPr/>
        </p:nvSpPr>
        <p:spPr>
          <a:xfrm>
            <a:off x="6674214" y="274753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865831-83A6-339B-3AB4-4156A6D92B1D}"/>
              </a:ext>
            </a:extLst>
          </p:cNvPr>
          <p:cNvSpPr txBox="1"/>
          <p:nvPr/>
        </p:nvSpPr>
        <p:spPr>
          <a:xfrm>
            <a:off x="5517787" y="2788841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5CC06-AE7A-68D4-713A-DD64E3DCBDF4}"/>
              </a:ext>
            </a:extLst>
          </p:cNvPr>
          <p:cNvSpPr txBox="1"/>
          <p:nvPr/>
        </p:nvSpPr>
        <p:spPr>
          <a:xfrm>
            <a:off x="6461288" y="2398856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996783-B63E-36B5-9C7D-03D44DA24135}"/>
              </a:ext>
            </a:extLst>
          </p:cNvPr>
          <p:cNvSpPr/>
          <p:nvPr/>
        </p:nvSpPr>
        <p:spPr>
          <a:xfrm>
            <a:off x="6674214" y="319581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D8F03-CD35-F082-4665-B463AEAECE28}"/>
              </a:ext>
            </a:extLst>
          </p:cNvPr>
          <p:cNvSpPr txBox="1"/>
          <p:nvPr/>
        </p:nvSpPr>
        <p:spPr>
          <a:xfrm>
            <a:off x="5517787" y="3237121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2122DE-D2BD-B386-CB86-9ED634E845B0}"/>
              </a:ext>
            </a:extLst>
          </p:cNvPr>
          <p:cNvSpPr/>
          <p:nvPr/>
        </p:nvSpPr>
        <p:spPr>
          <a:xfrm>
            <a:off x="6674214" y="364253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0D5CD0-9A77-6CAA-5B51-C8C306C18EF2}"/>
              </a:ext>
            </a:extLst>
          </p:cNvPr>
          <p:cNvSpPr txBox="1"/>
          <p:nvPr/>
        </p:nvSpPr>
        <p:spPr>
          <a:xfrm>
            <a:off x="5517787" y="3683841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69380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ECFFC-74F8-08BC-E61D-DC0B6420CD47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30CB5-C073-B636-4EAA-DCEEF12EE34C}"/>
              </a:ext>
            </a:extLst>
          </p:cNvPr>
          <p:cNvSpPr txBox="1"/>
          <p:nvPr/>
        </p:nvSpPr>
        <p:spPr>
          <a:xfrm>
            <a:off x="5517787" y="1230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8CC8C-4E5E-1BDA-3703-C328A3A06E6B}"/>
              </a:ext>
            </a:extLst>
          </p:cNvPr>
          <p:cNvSpPr txBox="1"/>
          <p:nvPr/>
        </p:nvSpPr>
        <p:spPr>
          <a:xfrm>
            <a:off x="6461288" y="840351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12691-5E9C-40BD-EAE5-03C0EA31B4C1}"/>
              </a:ext>
            </a:extLst>
          </p:cNvPr>
          <p:cNvSpPr txBox="1"/>
          <p:nvPr/>
        </p:nvSpPr>
        <p:spPr>
          <a:xfrm>
            <a:off x="579280" y="297285"/>
            <a:ext cx="474321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virtual </a:t>
            </a:r>
            <a:r>
              <a:rPr lang="ko-Kore-KR" altLang="en-US" dirty="0">
                <a:latin typeface="DM Mono" panose="020B0509040201040103" pitchFamily="49" charset="0"/>
              </a:rPr>
              <a:t>void </a:t>
            </a:r>
            <a:r>
              <a:rPr lang="en-US" altLang="ko-Kore-KR" dirty="0">
                <a:latin typeface="DM Mono" panose="020B0509040201040103" pitchFamily="49" charset="0"/>
              </a:rPr>
              <a:t>G</a:t>
            </a:r>
            <a:r>
              <a:rPr lang="ko-Kore-KR" altLang="en-US" dirty="0">
                <a:latin typeface="DM Mono" panose="020B0509040201040103" pitchFamily="49" charset="0"/>
              </a:rPr>
              <a:t>o() {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speed;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20C705-2875-0DAE-D39A-A756A4A3BA8B}"/>
              </a:ext>
            </a:extLst>
          </p:cNvPr>
          <p:cNvSpPr/>
          <p:nvPr/>
        </p:nvSpPr>
        <p:spPr>
          <a:xfrm>
            <a:off x="6674214" y="328310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865831-83A6-339B-3AB4-4156A6D92B1D}"/>
              </a:ext>
            </a:extLst>
          </p:cNvPr>
          <p:cNvSpPr txBox="1"/>
          <p:nvPr/>
        </p:nvSpPr>
        <p:spPr>
          <a:xfrm>
            <a:off x="5517787" y="3324414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5CC06-AE7A-68D4-713A-DD64E3DCBDF4}"/>
              </a:ext>
            </a:extLst>
          </p:cNvPr>
          <p:cNvSpPr txBox="1"/>
          <p:nvPr/>
        </p:nvSpPr>
        <p:spPr>
          <a:xfrm>
            <a:off x="6461288" y="2398856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996783-B63E-36B5-9C7D-03D44DA24135}"/>
              </a:ext>
            </a:extLst>
          </p:cNvPr>
          <p:cNvSpPr/>
          <p:nvPr/>
        </p:nvSpPr>
        <p:spPr>
          <a:xfrm>
            <a:off x="6674214" y="373138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D8F03-CD35-F082-4665-B463AEAECE28}"/>
              </a:ext>
            </a:extLst>
          </p:cNvPr>
          <p:cNvSpPr txBox="1"/>
          <p:nvPr/>
        </p:nvSpPr>
        <p:spPr>
          <a:xfrm>
            <a:off x="5517787" y="3772694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2122DE-D2BD-B386-CB86-9ED634E845B0}"/>
              </a:ext>
            </a:extLst>
          </p:cNvPr>
          <p:cNvSpPr/>
          <p:nvPr/>
        </p:nvSpPr>
        <p:spPr>
          <a:xfrm>
            <a:off x="6674214" y="417810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0D5CD0-9A77-6CAA-5B51-C8C306C18EF2}"/>
              </a:ext>
            </a:extLst>
          </p:cNvPr>
          <p:cNvSpPr txBox="1"/>
          <p:nvPr/>
        </p:nvSpPr>
        <p:spPr>
          <a:xfrm>
            <a:off x="5517787" y="4219414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D10F38-18C5-210C-769D-16013FB18F84}"/>
              </a:ext>
            </a:extLst>
          </p:cNvPr>
          <p:cNvSpPr/>
          <p:nvPr/>
        </p:nvSpPr>
        <p:spPr>
          <a:xfrm>
            <a:off x="6674214" y="16166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F57A3-4888-3C82-FF01-EC758BF79867}"/>
              </a:ext>
            </a:extLst>
          </p:cNvPr>
          <p:cNvSpPr txBox="1"/>
          <p:nvPr/>
        </p:nvSpPr>
        <p:spPr>
          <a:xfrm>
            <a:off x="5517787" y="1657963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1B223F-A5BD-3780-C63C-111710529890}"/>
              </a:ext>
            </a:extLst>
          </p:cNvPr>
          <p:cNvSpPr/>
          <p:nvPr/>
        </p:nvSpPr>
        <p:spPr>
          <a:xfrm>
            <a:off x="6674214" y="2832995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B426-D23A-826F-C514-644900B3C8C9}"/>
              </a:ext>
            </a:extLst>
          </p:cNvPr>
          <p:cNvSpPr txBox="1"/>
          <p:nvPr/>
        </p:nvSpPr>
        <p:spPr>
          <a:xfrm>
            <a:off x="5517787" y="2874301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97099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ECFFC-74F8-08BC-E61D-DC0B6420CD47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30CB5-C073-B636-4EAA-DCEEF12EE34C}"/>
              </a:ext>
            </a:extLst>
          </p:cNvPr>
          <p:cNvSpPr txBox="1"/>
          <p:nvPr/>
        </p:nvSpPr>
        <p:spPr>
          <a:xfrm>
            <a:off x="5517787" y="1230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8CC8C-4E5E-1BDA-3703-C328A3A06E6B}"/>
              </a:ext>
            </a:extLst>
          </p:cNvPr>
          <p:cNvSpPr txBox="1"/>
          <p:nvPr/>
        </p:nvSpPr>
        <p:spPr>
          <a:xfrm>
            <a:off x="6461288" y="840351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12691-5E9C-40BD-EAE5-03C0EA31B4C1}"/>
              </a:ext>
            </a:extLst>
          </p:cNvPr>
          <p:cNvSpPr txBox="1"/>
          <p:nvPr/>
        </p:nvSpPr>
        <p:spPr>
          <a:xfrm>
            <a:off x="579280" y="297285"/>
            <a:ext cx="474321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virtual </a:t>
            </a:r>
            <a:r>
              <a:rPr lang="ko-Kore-KR" altLang="en-US" dirty="0">
                <a:latin typeface="DM Mono" panose="020B0509040201040103" pitchFamily="49" charset="0"/>
              </a:rPr>
              <a:t>void </a:t>
            </a:r>
            <a:r>
              <a:rPr lang="en-US" altLang="ko-Kore-KR" dirty="0">
                <a:latin typeface="DM Mono" panose="020B0509040201040103" pitchFamily="49" charset="0"/>
              </a:rPr>
              <a:t>G</a:t>
            </a:r>
            <a:r>
              <a:rPr lang="ko-Kore-KR" altLang="en-US" dirty="0">
                <a:latin typeface="DM Mono" panose="020B0509040201040103" pitchFamily="49" charset="0"/>
              </a:rPr>
              <a:t>o() {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speed;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20C705-2875-0DAE-D39A-A756A4A3BA8B}"/>
              </a:ext>
            </a:extLst>
          </p:cNvPr>
          <p:cNvSpPr/>
          <p:nvPr/>
        </p:nvSpPr>
        <p:spPr>
          <a:xfrm>
            <a:off x="6580782" y="4670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865831-83A6-339B-3AB4-4156A6D92B1D}"/>
              </a:ext>
            </a:extLst>
          </p:cNvPr>
          <p:cNvSpPr txBox="1"/>
          <p:nvPr/>
        </p:nvSpPr>
        <p:spPr>
          <a:xfrm>
            <a:off x="5424355" y="4712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5CC06-AE7A-68D4-713A-DD64E3DCBDF4}"/>
              </a:ext>
            </a:extLst>
          </p:cNvPr>
          <p:cNvSpPr txBox="1"/>
          <p:nvPr/>
        </p:nvSpPr>
        <p:spPr>
          <a:xfrm>
            <a:off x="6367856" y="3786452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996783-B63E-36B5-9C7D-03D44DA24135}"/>
              </a:ext>
            </a:extLst>
          </p:cNvPr>
          <p:cNvSpPr/>
          <p:nvPr/>
        </p:nvSpPr>
        <p:spPr>
          <a:xfrm>
            <a:off x="6580782" y="511898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D8F03-CD35-F082-4665-B463AEAECE28}"/>
              </a:ext>
            </a:extLst>
          </p:cNvPr>
          <p:cNvSpPr txBox="1"/>
          <p:nvPr/>
        </p:nvSpPr>
        <p:spPr>
          <a:xfrm>
            <a:off x="5424355" y="516029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2122DE-D2BD-B386-CB86-9ED634E845B0}"/>
              </a:ext>
            </a:extLst>
          </p:cNvPr>
          <p:cNvSpPr/>
          <p:nvPr/>
        </p:nvSpPr>
        <p:spPr>
          <a:xfrm>
            <a:off x="6580782" y="5565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0D5CD0-9A77-6CAA-5B51-C8C306C18EF2}"/>
              </a:ext>
            </a:extLst>
          </p:cNvPr>
          <p:cNvSpPr txBox="1"/>
          <p:nvPr/>
        </p:nvSpPr>
        <p:spPr>
          <a:xfrm>
            <a:off x="5424355" y="5607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D10F38-18C5-210C-769D-16013FB18F84}"/>
              </a:ext>
            </a:extLst>
          </p:cNvPr>
          <p:cNvSpPr/>
          <p:nvPr/>
        </p:nvSpPr>
        <p:spPr>
          <a:xfrm>
            <a:off x="6674214" y="16166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F57A3-4888-3C82-FF01-EC758BF79867}"/>
              </a:ext>
            </a:extLst>
          </p:cNvPr>
          <p:cNvSpPr txBox="1"/>
          <p:nvPr/>
        </p:nvSpPr>
        <p:spPr>
          <a:xfrm>
            <a:off x="5517787" y="1657963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1B223F-A5BD-3780-C63C-111710529890}"/>
              </a:ext>
            </a:extLst>
          </p:cNvPr>
          <p:cNvSpPr/>
          <p:nvPr/>
        </p:nvSpPr>
        <p:spPr>
          <a:xfrm>
            <a:off x="6580782" y="4220591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B426-D23A-826F-C514-644900B3C8C9}"/>
              </a:ext>
            </a:extLst>
          </p:cNvPr>
          <p:cNvSpPr txBox="1"/>
          <p:nvPr/>
        </p:nvSpPr>
        <p:spPr>
          <a:xfrm>
            <a:off x="5424355" y="426189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D30574-9B04-F47A-EBF1-9BC27D6829AA}"/>
              </a:ext>
            </a:extLst>
          </p:cNvPr>
          <p:cNvSpPr/>
          <p:nvPr/>
        </p:nvSpPr>
        <p:spPr>
          <a:xfrm>
            <a:off x="9543935" y="840351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D0609-B294-1EF3-85A5-F8E8FD251B51}"/>
              </a:ext>
            </a:extLst>
          </p:cNvPr>
          <p:cNvSpPr txBox="1"/>
          <p:nvPr/>
        </p:nvSpPr>
        <p:spPr>
          <a:xfrm>
            <a:off x="8387508" y="88165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58CB8-CF89-0432-8450-59F2F228C2A0}"/>
              </a:ext>
            </a:extLst>
          </p:cNvPr>
          <p:cNvSpPr txBox="1"/>
          <p:nvPr/>
        </p:nvSpPr>
        <p:spPr>
          <a:xfrm>
            <a:off x="9790169" y="471019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VT</a:t>
            </a:r>
            <a:endParaRPr lang="ko-Kore-KR" altLang="en-US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ED894A7B-2A68-B36D-A714-FE56C496CF1A}"/>
              </a:ext>
            </a:extLst>
          </p:cNvPr>
          <p:cNvCxnSpPr>
            <a:endCxn id="14" idx="1"/>
          </p:cNvCxnSpPr>
          <p:nvPr/>
        </p:nvCxnSpPr>
        <p:spPr>
          <a:xfrm flipV="1">
            <a:off x="7435970" y="655685"/>
            <a:ext cx="2354199" cy="7593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A3FC68-4BD9-FAEA-34A6-D88A6C06CB36}"/>
              </a:ext>
            </a:extLst>
          </p:cNvPr>
          <p:cNvSpPr/>
          <p:nvPr/>
        </p:nvSpPr>
        <p:spPr>
          <a:xfrm>
            <a:off x="9543935" y="4284529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7571D9-6981-EF60-1012-BBC27E02AD65}"/>
              </a:ext>
            </a:extLst>
          </p:cNvPr>
          <p:cNvSpPr txBox="1"/>
          <p:nvPr/>
        </p:nvSpPr>
        <p:spPr>
          <a:xfrm>
            <a:off x="8387508" y="4325835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B70C61-4537-DFC6-DB73-57C83A8B8A15}"/>
              </a:ext>
            </a:extLst>
          </p:cNvPr>
          <p:cNvSpPr txBox="1"/>
          <p:nvPr/>
        </p:nvSpPr>
        <p:spPr>
          <a:xfrm>
            <a:off x="9790169" y="3915197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VT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B062A737-4E5C-FAC5-E171-7B9F61DA903B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7342538" y="4099863"/>
            <a:ext cx="2447631" cy="3401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6D7437-11F8-8B91-8362-F4CC8168CEE4}"/>
              </a:ext>
            </a:extLst>
          </p:cNvPr>
          <p:cNvSpPr/>
          <p:nvPr/>
        </p:nvSpPr>
        <p:spPr>
          <a:xfrm>
            <a:off x="6674214" y="2350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511035-21E4-975A-B073-6EF96CDDD592}"/>
              </a:ext>
            </a:extLst>
          </p:cNvPr>
          <p:cNvSpPr txBox="1"/>
          <p:nvPr/>
        </p:nvSpPr>
        <p:spPr>
          <a:xfrm>
            <a:off x="5517787" y="2391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77AB3AF-E09D-F413-55D5-68F9EF85190B}"/>
              </a:ext>
            </a:extLst>
          </p:cNvPr>
          <p:cNvSpPr/>
          <p:nvPr/>
        </p:nvSpPr>
        <p:spPr>
          <a:xfrm>
            <a:off x="6674214" y="27776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FC1274-0225-6D32-4737-54D59942F8A9}"/>
              </a:ext>
            </a:extLst>
          </p:cNvPr>
          <p:cNvSpPr txBox="1"/>
          <p:nvPr/>
        </p:nvSpPr>
        <p:spPr>
          <a:xfrm>
            <a:off x="5517787" y="2818963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D977E226-4B67-F000-FF76-165BA3885EA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7435970" y="655685"/>
            <a:ext cx="2354199" cy="18630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7714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ECFFC-74F8-08BC-E61D-DC0B6420CD47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30CB5-C073-B636-4EAA-DCEEF12EE34C}"/>
              </a:ext>
            </a:extLst>
          </p:cNvPr>
          <p:cNvSpPr txBox="1"/>
          <p:nvPr/>
        </p:nvSpPr>
        <p:spPr>
          <a:xfrm>
            <a:off x="5517787" y="1230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8CC8C-4E5E-1BDA-3703-C328A3A06E6B}"/>
              </a:ext>
            </a:extLst>
          </p:cNvPr>
          <p:cNvSpPr txBox="1"/>
          <p:nvPr/>
        </p:nvSpPr>
        <p:spPr>
          <a:xfrm>
            <a:off x="6461288" y="840351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12691-5E9C-40BD-EAE5-03C0EA31B4C1}"/>
              </a:ext>
            </a:extLst>
          </p:cNvPr>
          <p:cNvSpPr txBox="1"/>
          <p:nvPr/>
        </p:nvSpPr>
        <p:spPr>
          <a:xfrm>
            <a:off x="579280" y="297285"/>
            <a:ext cx="474321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dirty="0">
                <a:latin typeface="DM Mono" panose="020B0509040201040103" pitchFamily="49" charset="0"/>
              </a:rPr>
              <a:t>    </a:t>
            </a:r>
            <a:r>
              <a:rPr lang="en-US" altLang="ko-KR" dirty="0">
                <a:latin typeface="DM Mono" panose="020B0509040201040103" pitchFamily="49" charset="0"/>
              </a:rPr>
              <a:t>virtual </a:t>
            </a:r>
            <a:r>
              <a:rPr lang="ko-Kore-KR" altLang="en-US" dirty="0">
                <a:latin typeface="DM Mono" panose="020B0509040201040103" pitchFamily="49" charset="0"/>
              </a:rPr>
              <a:t>void </a:t>
            </a:r>
            <a:r>
              <a:rPr lang="en-US" altLang="ko-Kore-KR" dirty="0">
                <a:latin typeface="DM Mono" panose="020B0509040201040103" pitchFamily="49" charset="0"/>
              </a:rPr>
              <a:t>G</a:t>
            </a:r>
            <a:r>
              <a:rPr lang="ko-Kore-KR" altLang="en-US" dirty="0">
                <a:latin typeface="DM Mono" panose="020B0509040201040103" pitchFamily="49" charset="0"/>
              </a:rPr>
              <a:t>o() { }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virtual void Hello() { }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speed;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20C705-2875-0DAE-D39A-A756A4A3BA8B}"/>
              </a:ext>
            </a:extLst>
          </p:cNvPr>
          <p:cNvSpPr/>
          <p:nvPr/>
        </p:nvSpPr>
        <p:spPr>
          <a:xfrm>
            <a:off x="6580782" y="4670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865831-83A6-339B-3AB4-4156A6D92B1D}"/>
              </a:ext>
            </a:extLst>
          </p:cNvPr>
          <p:cNvSpPr txBox="1"/>
          <p:nvPr/>
        </p:nvSpPr>
        <p:spPr>
          <a:xfrm>
            <a:off x="5424355" y="4712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5CC06-AE7A-68D4-713A-DD64E3DCBDF4}"/>
              </a:ext>
            </a:extLst>
          </p:cNvPr>
          <p:cNvSpPr txBox="1"/>
          <p:nvPr/>
        </p:nvSpPr>
        <p:spPr>
          <a:xfrm>
            <a:off x="6367856" y="3786452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996783-B63E-36B5-9C7D-03D44DA24135}"/>
              </a:ext>
            </a:extLst>
          </p:cNvPr>
          <p:cNvSpPr/>
          <p:nvPr/>
        </p:nvSpPr>
        <p:spPr>
          <a:xfrm>
            <a:off x="6580782" y="511898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D8F03-CD35-F082-4665-B463AEAECE28}"/>
              </a:ext>
            </a:extLst>
          </p:cNvPr>
          <p:cNvSpPr txBox="1"/>
          <p:nvPr/>
        </p:nvSpPr>
        <p:spPr>
          <a:xfrm>
            <a:off x="5424355" y="516029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2122DE-D2BD-B386-CB86-9ED634E845B0}"/>
              </a:ext>
            </a:extLst>
          </p:cNvPr>
          <p:cNvSpPr/>
          <p:nvPr/>
        </p:nvSpPr>
        <p:spPr>
          <a:xfrm>
            <a:off x="6580782" y="5565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0D5CD0-9A77-6CAA-5B51-C8C306C18EF2}"/>
              </a:ext>
            </a:extLst>
          </p:cNvPr>
          <p:cNvSpPr txBox="1"/>
          <p:nvPr/>
        </p:nvSpPr>
        <p:spPr>
          <a:xfrm>
            <a:off x="5424355" y="5607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D10F38-18C5-210C-769D-16013FB18F84}"/>
              </a:ext>
            </a:extLst>
          </p:cNvPr>
          <p:cNvSpPr/>
          <p:nvPr/>
        </p:nvSpPr>
        <p:spPr>
          <a:xfrm>
            <a:off x="6674214" y="16166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F57A3-4888-3C82-FF01-EC758BF79867}"/>
              </a:ext>
            </a:extLst>
          </p:cNvPr>
          <p:cNvSpPr txBox="1"/>
          <p:nvPr/>
        </p:nvSpPr>
        <p:spPr>
          <a:xfrm>
            <a:off x="5517787" y="1657963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1B223F-A5BD-3780-C63C-111710529890}"/>
              </a:ext>
            </a:extLst>
          </p:cNvPr>
          <p:cNvSpPr/>
          <p:nvPr/>
        </p:nvSpPr>
        <p:spPr>
          <a:xfrm>
            <a:off x="6580782" y="4220591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B426-D23A-826F-C514-644900B3C8C9}"/>
              </a:ext>
            </a:extLst>
          </p:cNvPr>
          <p:cNvSpPr txBox="1"/>
          <p:nvPr/>
        </p:nvSpPr>
        <p:spPr>
          <a:xfrm>
            <a:off x="5424355" y="426189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D30574-9B04-F47A-EBF1-9BC27D6829AA}"/>
              </a:ext>
            </a:extLst>
          </p:cNvPr>
          <p:cNvSpPr/>
          <p:nvPr/>
        </p:nvSpPr>
        <p:spPr>
          <a:xfrm>
            <a:off x="9543935" y="840351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D0609-B294-1EF3-85A5-F8E8FD251B51}"/>
              </a:ext>
            </a:extLst>
          </p:cNvPr>
          <p:cNvSpPr txBox="1"/>
          <p:nvPr/>
        </p:nvSpPr>
        <p:spPr>
          <a:xfrm>
            <a:off x="8387508" y="88165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58CB8-CF89-0432-8450-59F2F228C2A0}"/>
              </a:ext>
            </a:extLst>
          </p:cNvPr>
          <p:cNvSpPr txBox="1"/>
          <p:nvPr/>
        </p:nvSpPr>
        <p:spPr>
          <a:xfrm>
            <a:off x="9790169" y="471019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VT</a:t>
            </a:r>
            <a:endParaRPr lang="ko-Kore-KR" altLang="en-US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ED894A7B-2A68-B36D-A714-FE56C496CF1A}"/>
              </a:ext>
            </a:extLst>
          </p:cNvPr>
          <p:cNvCxnSpPr>
            <a:endCxn id="14" idx="1"/>
          </p:cNvCxnSpPr>
          <p:nvPr/>
        </p:nvCxnSpPr>
        <p:spPr>
          <a:xfrm flipV="1">
            <a:off x="7435970" y="655685"/>
            <a:ext cx="2354199" cy="7593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A3FC68-4BD9-FAEA-34A6-D88A6C06CB36}"/>
              </a:ext>
            </a:extLst>
          </p:cNvPr>
          <p:cNvSpPr/>
          <p:nvPr/>
        </p:nvSpPr>
        <p:spPr>
          <a:xfrm>
            <a:off x="9543935" y="4284529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7571D9-6981-EF60-1012-BBC27E02AD65}"/>
              </a:ext>
            </a:extLst>
          </p:cNvPr>
          <p:cNvSpPr txBox="1"/>
          <p:nvPr/>
        </p:nvSpPr>
        <p:spPr>
          <a:xfrm>
            <a:off x="8387508" y="4325835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B70C61-4537-DFC6-DB73-57C83A8B8A15}"/>
              </a:ext>
            </a:extLst>
          </p:cNvPr>
          <p:cNvSpPr txBox="1"/>
          <p:nvPr/>
        </p:nvSpPr>
        <p:spPr>
          <a:xfrm>
            <a:off x="9790169" y="3915197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VT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B062A737-4E5C-FAC5-E171-7B9F61DA903B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7342538" y="4099863"/>
            <a:ext cx="2447631" cy="3401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6D7437-11F8-8B91-8362-F4CC8168CEE4}"/>
              </a:ext>
            </a:extLst>
          </p:cNvPr>
          <p:cNvSpPr/>
          <p:nvPr/>
        </p:nvSpPr>
        <p:spPr>
          <a:xfrm>
            <a:off x="6674214" y="2350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511035-21E4-975A-B073-6EF96CDDD592}"/>
              </a:ext>
            </a:extLst>
          </p:cNvPr>
          <p:cNvSpPr txBox="1"/>
          <p:nvPr/>
        </p:nvSpPr>
        <p:spPr>
          <a:xfrm>
            <a:off x="5517787" y="2391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77AB3AF-E09D-F413-55D5-68F9EF85190B}"/>
              </a:ext>
            </a:extLst>
          </p:cNvPr>
          <p:cNvSpPr/>
          <p:nvPr/>
        </p:nvSpPr>
        <p:spPr>
          <a:xfrm>
            <a:off x="6674214" y="27776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FC1274-0225-6D32-4737-54D59942F8A9}"/>
              </a:ext>
            </a:extLst>
          </p:cNvPr>
          <p:cNvSpPr txBox="1"/>
          <p:nvPr/>
        </p:nvSpPr>
        <p:spPr>
          <a:xfrm>
            <a:off x="5517787" y="2818963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D977E226-4B67-F000-FF76-165BA3885EA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7435970" y="655685"/>
            <a:ext cx="2354199" cy="18630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CE31D4-C286-9EBC-FE96-20A85A7E19C9}"/>
              </a:ext>
            </a:extLst>
          </p:cNvPr>
          <p:cNvSpPr/>
          <p:nvPr/>
        </p:nvSpPr>
        <p:spPr>
          <a:xfrm>
            <a:off x="9543935" y="1302522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Animal::Hello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1035F-D9BD-F73F-E3DD-2B869164EFBB}"/>
              </a:ext>
            </a:extLst>
          </p:cNvPr>
          <p:cNvSpPr txBox="1"/>
          <p:nvPr/>
        </p:nvSpPr>
        <p:spPr>
          <a:xfrm>
            <a:off x="8387508" y="1343828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C78E545-000E-180A-A1A1-27B2F1429E8E}"/>
              </a:ext>
            </a:extLst>
          </p:cNvPr>
          <p:cNvSpPr/>
          <p:nvPr/>
        </p:nvSpPr>
        <p:spPr>
          <a:xfrm>
            <a:off x="9543935" y="4729834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Animal::Hello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32F23A-0A1A-C4D6-F252-ACEA23197671}"/>
              </a:ext>
            </a:extLst>
          </p:cNvPr>
          <p:cNvSpPr txBox="1"/>
          <p:nvPr/>
        </p:nvSpPr>
        <p:spPr>
          <a:xfrm>
            <a:off x="8387508" y="477114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20033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ECFFC-74F8-08BC-E61D-DC0B6420CD47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30CB5-C073-B636-4EAA-DCEEF12EE34C}"/>
              </a:ext>
            </a:extLst>
          </p:cNvPr>
          <p:cNvSpPr txBox="1"/>
          <p:nvPr/>
        </p:nvSpPr>
        <p:spPr>
          <a:xfrm>
            <a:off x="5517787" y="1230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8CC8C-4E5E-1BDA-3703-C328A3A06E6B}"/>
              </a:ext>
            </a:extLst>
          </p:cNvPr>
          <p:cNvSpPr txBox="1"/>
          <p:nvPr/>
        </p:nvSpPr>
        <p:spPr>
          <a:xfrm>
            <a:off x="6461288" y="840351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12691-5E9C-40BD-EAE5-03C0EA31B4C1}"/>
              </a:ext>
            </a:extLst>
          </p:cNvPr>
          <p:cNvSpPr txBox="1"/>
          <p:nvPr/>
        </p:nvSpPr>
        <p:spPr>
          <a:xfrm>
            <a:off x="579280" y="297285"/>
            <a:ext cx="474321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dirty="0">
                <a:latin typeface="DM Mono" panose="020B0509040201040103" pitchFamily="49" charset="0"/>
              </a:rPr>
              <a:t>    </a:t>
            </a:r>
            <a:r>
              <a:rPr lang="en-US" altLang="ko-KR" dirty="0">
                <a:latin typeface="DM Mono" panose="020B0509040201040103" pitchFamily="49" charset="0"/>
              </a:rPr>
              <a:t>virtual </a:t>
            </a:r>
            <a:r>
              <a:rPr lang="ko-Kore-KR" altLang="en-US" dirty="0">
                <a:latin typeface="DM Mono" panose="020B0509040201040103" pitchFamily="49" charset="0"/>
              </a:rPr>
              <a:t>void </a:t>
            </a:r>
            <a:r>
              <a:rPr lang="en-US" altLang="ko-Kore-KR" dirty="0">
                <a:latin typeface="DM Mono" panose="020B0509040201040103" pitchFamily="49" charset="0"/>
              </a:rPr>
              <a:t>G</a:t>
            </a:r>
            <a:r>
              <a:rPr lang="ko-Kore-KR" altLang="en-US" dirty="0">
                <a:latin typeface="DM Mono" panose="020B0509040201040103" pitchFamily="49" charset="0"/>
              </a:rPr>
              <a:t>o() { }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virtual void Hello() { 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speed;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void Go() override { }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Animal a;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Animal* p = &amp;a;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p-&gt;Go();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20C705-2875-0DAE-D39A-A756A4A3BA8B}"/>
              </a:ext>
            </a:extLst>
          </p:cNvPr>
          <p:cNvSpPr/>
          <p:nvPr/>
        </p:nvSpPr>
        <p:spPr>
          <a:xfrm>
            <a:off x="6580782" y="4670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865831-83A6-339B-3AB4-4156A6D92B1D}"/>
              </a:ext>
            </a:extLst>
          </p:cNvPr>
          <p:cNvSpPr txBox="1"/>
          <p:nvPr/>
        </p:nvSpPr>
        <p:spPr>
          <a:xfrm>
            <a:off x="5424355" y="4712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5CC06-AE7A-68D4-713A-DD64E3DCBDF4}"/>
              </a:ext>
            </a:extLst>
          </p:cNvPr>
          <p:cNvSpPr txBox="1"/>
          <p:nvPr/>
        </p:nvSpPr>
        <p:spPr>
          <a:xfrm>
            <a:off x="6367856" y="3786452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996783-B63E-36B5-9C7D-03D44DA24135}"/>
              </a:ext>
            </a:extLst>
          </p:cNvPr>
          <p:cNvSpPr/>
          <p:nvPr/>
        </p:nvSpPr>
        <p:spPr>
          <a:xfrm>
            <a:off x="6580782" y="511898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D8F03-CD35-F082-4665-B463AEAECE28}"/>
              </a:ext>
            </a:extLst>
          </p:cNvPr>
          <p:cNvSpPr txBox="1"/>
          <p:nvPr/>
        </p:nvSpPr>
        <p:spPr>
          <a:xfrm>
            <a:off x="5424355" y="516029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2122DE-D2BD-B386-CB86-9ED634E845B0}"/>
              </a:ext>
            </a:extLst>
          </p:cNvPr>
          <p:cNvSpPr/>
          <p:nvPr/>
        </p:nvSpPr>
        <p:spPr>
          <a:xfrm>
            <a:off x="6580782" y="5565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0D5CD0-9A77-6CAA-5B51-C8C306C18EF2}"/>
              </a:ext>
            </a:extLst>
          </p:cNvPr>
          <p:cNvSpPr txBox="1"/>
          <p:nvPr/>
        </p:nvSpPr>
        <p:spPr>
          <a:xfrm>
            <a:off x="5424355" y="5607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D10F38-18C5-210C-769D-16013FB18F84}"/>
              </a:ext>
            </a:extLst>
          </p:cNvPr>
          <p:cNvSpPr/>
          <p:nvPr/>
        </p:nvSpPr>
        <p:spPr>
          <a:xfrm>
            <a:off x="6674214" y="16166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F57A3-4888-3C82-FF01-EC758BF79867}"/>
              </a:ext>
            </a:extLst>
          </p:cNvPr>
          <p:cNvSpPr txBox="1"/>
          <p:nvPr/>
        </p:nvSpPr>
        <p:spPr>
          <a:xfrm>
            <a:off x="5517787" y="1657963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1B223F-A5BD-3780-C63C-111710529890}"/>
              </a:ext>
            </a:extLst>
          </p:cNvPr>
          <p:cNvSpPr/>
          <p:nvPr/>
        </p:nvSpPr>
        <p:spPr>
          <a:xfrm>
            <a:off x="6580782" y="4220591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B426-D23A-826F-C514-644900B3C8C9}"/>
              </a:ext>
            </a:extLst>
          </p:cNvPr>
          <p:cNvSpPr txBox="1"/>
          <p:nvPr/>
        </p:nvSpPr>
        <p:spPr>
          <a:xfrm>
            <a:off x="5424355" y="426189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D30574-9B04-F47A-EBF1-9BC27D6829AA}"/>
              </a:ext>
            </a:extLst>
          </p:cNvPr>
          <p:cNvSpPr/>
          <p:nvPr/>
        </p:nvSpPr>
        <p:spPr>
          <a:xfrm>
            <a:off x="9543935" y="840351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D0609-B294-1EF3-85A5-F8E8FD251B51}"/>
              </a:ext>
            </a:extLst>
          </p:cNvPr>
          <p:cNvSpPr txBox="1"/>
          <p:nvPr/>
        </p:nvSpPr>
        <p:spPr>
          <a:xfrm>
            <a:off x="8387508" y="88165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58CB8-CF89-0432-8450-59F2F228C2A0}"/>
              </a:ext>
            </a:extLst>
          </p:cNvPr>
          <p:cNvSpPr txBox="1"/>
          <p:nvPr/>
        </p:nvSpPr>
        <p:spPr>
          <a:xfrm>
            <a:off x="9790169" y="471019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VT</a:t>
            </a:r>
            <a:endParaRPr lang="ko-Kore-KR" altLang="en-US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ED894A7B-2A68-B36D-A714-FE56C496CF1A}"/>
              </a:ext>
            </a:extLst>
          </p:cNvPr>
          <p:cNvCxnSpPr>
            <a:endCxn id="14" idx="1"/>
          </p:cNvCxnSpPr>
          <p:nvPr/>
        </p:nvCxnSpPr>
        <p:spPr>
          <a:xfrm flipV="1">
            <a:off x="7435970" y="655685"/>
            <a:ext cx="2354199" cy="7593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A3FC68-4BD9-FAEA-34A6-D88A6C06CB36}"/>
              </a:ext>
            </a:extLst>
          </p:cNvPr>
          <p:cNvSpPr/>
          <p:nvPr/>
        </p:nvSpPr>
        <p:spPr>
          <a:xfrm>
            <a:off x="9543935" y="4284529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Dog::Go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7571D9-6981-EF60-1012-BBC27E02AD65}"/>
              </a:ext>
            </a:extLst>
          </p:cNvPr>
          <p:cNvSpPr txBox="1"/>
          <p:nvPr/>
        </p:nvSpPr>
        <p:spPr>
          <a:xfrm>
            <a:off x="8387508" y="4325835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B70C61-4537-DFC6-DB73-57C83A8B8A15}"/>
              </a:ext>
            </a:extLst>
          </p:cNvPr>
          <p:cNvSpPr txBox="1"/>
          <p:nvPr/>
        </p:nvSpPr>
        <p:spPr>
          <a:xfrm>
            <a:off x="9790169" y="3915197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VT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B062A737-4E5C-FAC5-E171-7B9F61DA903B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7342538" y="4099863"/>
            <a:ext cx="2447631" cy="3401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6D7437-11F8-8B91-8362-F4CC8168CEE4}"/>
              </a:ext>
            </a:extLst>
          </p:cNvPr>
          <p:cNvSpPr/>
          <p:nvPr/>
        </p:nvSpPr>
        <p:spPr>
          <a:xfrm>
            <a:off x="6674214" y="2350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511035-21E4-975A-B073-6EF96CDDD592}"/>
              </a:ext>
            </a:extLst>
          </p:cNvPr>
          <p:cNvSpPr txBox="1"/>
          <p:nvPr/>
        </p:nvSpPr>
        <p:spPr>
          <a:xfrm>
            <a:off x="5517787" y="2391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77AB3AF-E09D-F413-55D5-68F9EF85190B}"/>
              </a:ext>
            </a:extLst>
          </p:cNvPr>
          <p:cNvSpPr/>
          <p:nvPr/>
        </p:nvSpPr>
        <p:spPr>
          <a:xfrm>
            <a:off x="6674214" y="27776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FC1274-0225-6D32-4737-54D59942F8A9}"/>
              </a:ext>
            </a:extLst>
          </p:cNvPr>
          <p:cNvSpPr txBox="1"/>
          <p:nvPr/>
        </p:nvSpPr>
        <p:spPr>
          <a:xfrm>
            <a:off x="5517787" y="2818963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D977E226-4B67-F000-FF76-165BA3885EA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7435970" y="655685"/>
            <a:ext cx="2354199" cy="18630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CE31D4-C286-9EBC-FE96-20A85A7E19C9}"/>
              </a:ext>
            </a:extLst>
          </p:cNvPr>
          <p:cNvSpPr/>
          <p:nvPr/>
        </p:nvSpPr>
        <p:spPr>
          <a:xfrm>
            <a:off x="9543935" y="1302522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1035F-D9BD-F73F-E3DD-2B869164EFBB}"/>
              </a:ext>
            </a:extLst>
          </p:cNvPr>
          <p:cNvSpPr txBox="1"/>
          <p:nvPr/>
        </p:nvSpPr>
        <p:spPr>
          <a:xfrm>
            <a:off x="8387508" y="1343828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C78E545-000E-180A-A1A1-27B2F1429E8E}"/>
              </a:ext>
            </a:extLst>
          </p:cNvPr>
          <p:cNvSpPr/>
          <p:nvPr/>
        </p:nvSpPr>
        <p:spPr>
          <a:xfrm>
            <a:off x="9543935" y="4729834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32F23A-0A1A-C4D6-F252-ACEA23197671}"/>
              </a:ext>
            </a:extLst>
          </p:cNvPr>
          <p:cNvSpPr txBox="1"/>
          <p:nvPr/>
        </p:nvSpPr>
        <p:spPr>
          <a:xfrm>
            <a:off x="8387508" y="477114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41885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ECFFC-74F8-08BC-E61D-DC0B6420CD47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30CB5-C073-B636-4EAA-DCEEF12EE34C}"/>
              </a:ext>
            </a:extLst>
          </p:cNvPr>
          <p:cNvSpPr txBox="1"/>
          <p:nvPr/>
        </p:nvSpPr>
        <p:spPr>
          <a:xfrm>
            <a:off x="5517787" y="1230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8CC8C-4E5E-1BDA-3703-C328A3A06E6B}"/>
              </a:ext>
            </a:extLst>
          </p:cNvPr>
          <p:cNvSpPr txBox="1"/>
          <p:nvPr/>
        </p:nvSpPr>
        <p:spPr>
          <a:xfrm>
            <a:off x="6461288" y="840351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12691-5E9C-40BD-EAE5-03C0EA31B4C1}"/>
              </a:ext>
            </a:extLst>
          </p:cNvPr>
          <p:cNvSpPr txBox="1"/>
          <p:nvPr/>
        </p:nvSpPr>
        <p:spPr>
          <a:xfrm>
            <a:off x="579280" y="297285"/>
            <a:ext cx="474321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dirty="0">
                <a:latin typeface="DM Mono" panose="020B0509040201040103" pitchFamily="49" charset="0"/>
              </a:rPr>
              <a:t>    </a:t>
            </a:r>
            <a:r>
              <a:rPr lang="en-US" altLang="ko-KR" dirty="0">
                <a:latin typeface="DM Mono" panose="020B0509040201040103" pitchFamily="49" charset="0"/>
              </a:rPr>
              <a:t>virtual </a:t>
            </a:r>
            <a:r>
              <a:rPr lang="ko-Kore-KR" altLang="en-US" dirty="0">
                <a:latin typeface="DM Mono" panose="020B0509040201040103" pitchFamily="49" charset="0"/>
              </a:rPr>
              <a:t>void </a:t>
            </a:r>
            <a:r>
              <a:rPr lang="en-US" altLang="ko-Kore-KR" dirty="0">
                <a:latin typeface="DM Mono" panose="020B0509040201040103" pitchFamily="49" charset="0"/>
              </a:rPr>
              <a:t>G</a:t>
            </a:r>
            <a:r>
              <a:rPr lang="ko-Kore-KR" altLang="en-US" dirty="0">
                <a:latin typeface="DM Mono" panose="020B0509040201040103" pitchFamily="49" charset="0"/>
              </a:rPr>
              <a:t>o() { }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virtual void Hello() { 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speed;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void Go() override { 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Animal a;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Animal* p = &amp;a;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p-&gt;Go(); // (p-&gt;__</a:t>
            </a:r>
            <a:r>
              <a:rPr lang="en-US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vftp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)[0](p);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20C705-2875-0DAE-D39A-A756A4A3BA8B}"/>
              </a:ext>
            </a:extLst>
          </p:cNvPr>
          <p:cNvSpPr/>
          <p:nvPr/>
        </p:nvSpPr>
        <p:spPr>
          <a:xfrm>
            <a:off x="6580782" y="4670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865831-83A6-339B-3AB4-4156A6D92B1D}"/>
              </a:ext>
            </a:extLst>
          </p:cNvPr>
          <p:cNvSpPr txBox="1"/>
          <p:nvPr/>
        </p:nvSpPr>
        <p:spPr>
          <a:xfrm>
            <a:off x="5424355" y="4712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5CC06-AE7A-68D4-713A-DD64E3DCBDF4}"/>
              </a:ext>
            </a:extLst>
          </p:cNvPr>
          <p:cNvSpPr txBox="1"/>
          <p:nvPr/>
        </p:nvSpPr>
        <p:spPr>
          <a:xfrm>
            <a:off x="6367856" y="3786452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996783-B63E-36B5-9C7D-03D44DA24135}"/>
              </a:ext>
            </a:extLst>
          </p:cNvPr>
          <p:cNvSpPr/>
          <p:nvPr/>
        </p:nvSpPr>
        <p:spPr>
          <a:xfrm>
            <a:off x="6580782" y="511898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D8F03-CD35-F082-4665-B463AEAECE28}"/>
              </a:ext>
            </a:extLst>
          </p:cNvPr>
          <p:cNvSpPr txBox="1"/>
          <p:nvPr/>
        </p:nvSpPr>
        <p:spPr>
          <a:xfrm>
            <a:off x="5424355" y="516029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2122DE-D2BD-B386-CB86-9ED634E845B0}"/>
              </a:ext>
            </a:extLst>
          </p:cNvPr>
          <p:cNvSpPr/>
          <p:nvPr/>
        </p:nvSpPr>
        <p:spPr>
          <a:xfrm>
            <a:off x="6580782" y="5565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0D5CD0-9A77-6CAA-5B51-C8C306C18EF2}"/>
              </a:ext>
            </a:extLst>
          </p:cNvPr>
          <p:cNvSpPr txBox="1"/>
          <p:nvPr/>
        </p:nvSpPr>
        <p:spPr>
          <a:xfrm>
            <a:off x="5424355" y="5607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D10F38-18C5-210C-769D-16013FB18F84}"/>
              </a:ext>
            </a:extLst>
          </p:cNvPr>
          <p:cNvSpPr/>
          <p:nvPr/>
        </p:nvSpPr>
        <p:spPr>
          <a:xfrm>
            <a:off x="6674214" y="16166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F57A3-4888-3C82-FF01-EC758BF79867}"/>
              </a:ext>
            </a:extLst>
          </p:cNvPr>
          <p:cNvSpPr txBox="1"/>
          <p:nvPr/>
        </p:nvSpPr>
        <p:spPr>
          <a:xfrm>
            <a:off x="5517787" y="1657963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1B223F-A5BD-3780-C63C-111710529890}"/>
              </a:ext>
            </a:extLst>
          </p:cNvPr>
          <p:cNvSpPr/>
          <p:nvPr/>
        </p:nvSpPr>
        <p:spPr>
          <a:xfrm>
            <a:off x="6580782" y="4220591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B426-D23A-826F-C514-644900B3C8C9}"/>
              </a:ext>
            </a:extLst>
          </p:cNvPr>
          <p:cNvSpPr txBox="1"/>
          <p:nvPr/>
        </p:nvSpPr>
        <p:spPr>
          <a:xfrm>
            <a:off x="5424355" y="426189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D30574-9B04-F47A-EBF1-9BC27D6829AA}"/>
              </a:ext>
            </a:extLst>
          </p:cNvPr>
          <p:cNvSpPr/>
          <p:nvPr/>
        </p:nvSpPr>
        <p:spPr>
          <a:xfrm>
            <a:off x="9543935" y="840351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D0609-B294-1EF3-85A5-F8E8FD251B51}"/>
              </a:ext>
            </a:extLst>
          </p:cNvPr>
          <p:cNvSpPr txBox="1"/>
          <p:nvPr/>
        </p:nvSpPr>
        <p:spPr>
          <a:xfrm>
            <a:off x="8387508" y="88165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58CB8-CF89-0432-8450-59F2F228C2A0}"/>
              </a:ext>
            </a:extLst>
          </p:cNvPr>
          <p:cNvSpPr txBox="1"/>
          <p:nvPr/>
        </p:nvSpPr>
        <p:spPr>
          <a:xfrm>
            <a:off x="9790169" y="471019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VT</a:t>
            </a:r>
            <a:endParaRPr lang="ko-Kore-KR" altLang="en-US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ED894A7B-2A68-B36D-A714-FE56C496CF1A}"/>
              </a:ext>
            </a:extLst>
          </p:cNvPr>
          <p:cNvCxnSpPr>
            <a:endCxn id="14" idx="1"/>
          </p:cNvCxnSpPr>
          <p:nvPr/>
        </p:nvCxnSpPr>
        <p:spPr>
          <a:xfrm flipV="1">
            <a:off x="7435970" y="655685"/>
            <a:ext cx="2354199" cy="75931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A3FC68-4BD9-FAEA-34A6-D88A6C06CB36}"/>
              </a:ext>
            </a:extLst>
          </p:cNvPr>
          <p:cNvSpPr/>
          <p:nvPr/>
        </p:nvSpPr>
        <p:spPr>
          <a:xfrm>
            <a:off x="9543935" y="4284529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Dog::Go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7571D9-6981-EF60-1012-BBC27E02AD65}"/>
              </a:ext>
            </a:extLst>
          </p:cNvPr>
          <p:cNvSpPr txBox="1"/>
          <p:nvPr/>
        </p:nvSpPr>
        <p:spPr>
          <a:xfrm>
            <a:off x="8387508" y="4325835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B70C61-4537-DFC6-DB73-57C83A8B8A15}"/>
              </a:ext>
            </a:extLst>
          </p:cNvPr>
          <p:cNvSpPr txBox="1"/>
          <p:nvPr/>
        </p:nvSpPr>
        <p:spPr>
          <a:xfrm>
            <a:off x="9790169" y="3915197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VT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B062A737-4E5C-FAC5-E171-7B9F61DA903B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7342538" y="4099863"/>
            <a:ext cx="2447631" cy="3401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CE31D4-C286-9EBC-FE96-20A85A7E19C9}"/>
              </a:ext>
            </a:extLst>
          </p:cNvPr>
          <p:cNvSpPr/>
          <p:nvPr/>
        </p:nvSpPr>
        <p:spPr>
          <a:xfrm>
            <a:off x="9543935" y="1302522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1035F-D9BD-F73F-E3DD-2B869164EFBB}"/>
              </a:ext>
            </a:extLst>
          </p:cNvPr>
          <p:cNvSpPr txBox="1"/>
          <p:nvPr/>
        </p:nvSpPr>
        <p:spPr>
          <a:xfrm>
            <a:off x="8387508" y="1343828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C78E545-000E-180A-A1A1-27B2F1429E8E}"/>
              </a:ext>
            </a:extLst>
          </p:cNvPr>
          <p:cNvSpPr/>
          <p:nvPr/>
        </p:nvSpPr>
        <p:spPr>
          <a:xfrm>
            <a:off x="9543935" y="4729834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32F23A-0A1A-C4D6-F252-ACEA23197671}"/>
              </a:ext>
            </a:extLst>
          </p:cNvPr>
          <p:cNvSpPr txBox="1"/>
          <p:nvPr/>
        </p:nvSpPr>
        <p:spPr>
          <a:xfrm>
            <a:off x="8387508" y="477114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09011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ECFFC-74F8-08BC-E61D-DC0B6420CD47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30CB5-C073-B636-4EAA-DCEEF12EE34C}"/>
              </a:ext>
            </a:extLst>
          </p:cNvPr>
          <p:cNvSpPr txBox="1"/>
          <p:nvPr/>
        </p:nvSpPr>
        <p:spPr>
          <a:xfrm>
            <a:off x="5517787" y="1230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8CC8C-4E5E-1BDA-3703-C328A3A06E6B}"/>
              </a:ext>
            </a:extLst>
          </p:cNvPr>
          <p:cNvSpPr txBox="1"/>
          <p:nvPr/>
        </p:nvSpPr>
        <p:spPr>
          <a:xfrm>
            <a:off x="6461288" y="840351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12691-5E9C-40BD-EAE5-03C0EA31B4C1}"/>
              </a:ext>
            </a:extLst>
          </p:cNvPr>
          <p:cNvSpPr txBox="1"/>
          <p:nvPr/>
        </p:nvSpPr>
        <p:spPr>
          <a:xfrm>
            <a:off x="579280" y="297285"/>
            <a:ext cx="474321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dirty="0">
                <a:latin typeface="DM Mono" panose="020B0509040201040103" pitchFamily="49" charset="0"/>
              </a:rPr>
              <a:t>    </a:t>
            </a:r>
            <a:r>
              <a:rPr lang="en-US" altLang="ko-KR" dirty="0">
                <a:latin typeface="DM Mono" panose="020B0509040201040103" pitchFamily="49" charset="0"/>
              </a:rPr>
              <a:t>virtual </a:t>
            </a:r>
            <a:r>
              <a:rPr lang="ko-Kore-KR" altLang="en-US" dirty="0">
                <a:latin typeface="DM Mono" panose="020B0509040201040103" pitchFamily="49" charset="0"/>
              </a:rPr>
              <a:t>void </a:t>
            </a:r>
            <a:r>
              <a:rPr lang="en-US" altLang="ko-Kore-KR" dirty="0">
                <a:latin typeface="DM Mono" panose="020B0509040201040103" pitchFamily="49" charset="0"/>
              </a:rPr>
              <a:t>G</a:t>
            </a:r>
            <a:r>
              <a:rPr lang="ko-Kore-KR" altLang="en-US" dirty="0">
                <a:latin typeface="DM Mono" panose="020B0509040201040103" pitchFamily="49" charset="0"/>
              </a:rPr>
              <a:t>o() { }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virtual void Hello() { 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speed;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void Go() override { 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Dog d;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Animal* p = &amp;d;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p-&gt;Go(); // (p-&gt;__</a:t>
            </a:r>
            <a:r>
              <a:rPr lang="en-US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vftp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)[0](p);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20C705-2875-0DAE-D39A-A756A4A3BA8B}"/>
              </a:ext>
            </a:extLst>
          </p:cNvPr>
          <p:cNvSpPr/>
          <p:nvPr/>
        </p:nvSpPr>
        <p:spPr>
          <a:xfrm>
            <a:off x="6580782" y="4670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865831-83A6-339B-3AB4-4156A6D92B1D}"/>
              </a:ext>
            </a:extLst>
          </p:cNvPr>
          <p:cNvSpPr txBox="1"/>
          <p:nvPr/>
        </p:nvSpPr>
        <p:spPr>
          <a:xfrm>
            <a:off x="5424355" y="4712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5CC06-AE7A-68D4-713A-DD64E3DCBDF4}"/>
              </a:ext>
            </a:extLst>
          </p:cNvPr>
          <p:cNvSpPr txBox="1"/>
          <p:nvPr/>
        </p:nvSpPr>
        <p:spPr>
          <a:xfrm>
            <a:off x="6367856" y="3786452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996783-B63E-36B5-9C7D-03D44DA24135}"/>
              </a:ext>
            </a:extLst>
          </p:cNvPr>
          <p:cNvSpPr/>
          <p:nvPr/>
        </p:nvSpPr>
        <p:spPr>
          <a:xfrm>
            <a:off x="6580782" y="511898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D8F03-CD35-F082-4665-B463AEAECE28}"/>
              </a:ext>
            </a:extLst>
          </p:cNvPr>
          <p:cNvSpPr txBox="1"/>
          <p:nvPr/>
        </p:nvSpPr>
        <p:spPr>
          <a:xfrm>
            <a:off x="5424355" y="516029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2122DE-D2BD-B386-CB86-9ED634E845B0}"/>
              </a:ext>
            </a:extLst>
          </p:cNvPr>
          <p:cNvSpPr/>
          <p:nvPr/>
        </p:nvSpPr>
        <p:spPr>
          <a:xfrm>
            <a:off x="6580782" y="5565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0D5CD0-9A77-6CAA-5B51-C8C306C18EF2}"/>
              </a:ext>
            </a:extLst>
          </p:cNvPr>
          <p:cNvSpPr txBox="1"/>
          <p:nvPr/>
        </p:nvSpPr>
        <p:spPr>
          <a:xfrm>
            <a:off x="5424355" y="5607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D10F38-18C5-210C-769D-16013FB18F84}"/>
              </a:ext>
            </a:extLst>
          </p:cNvPr>
          <p:cNvSpPr/>
          <p:nvPr/>
        </p:nvSpPr>
        <p:spPr>
          <a:xfrm>
            <a:off x="6674214" y="16166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F57A3-4888-3C82-FF01-EC758BF79867}"/>
              </a:ext>
            </a:extLst>
          </p:cNvPr>
          <p:cNvSpPr txBox="1"/>
          <p:nvPr/>
        </p:nvSpPr>
        <p:spPr>
          <a:xfrm>
            <a:off x="5517787" y="1657963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1B223F-A5BD-3780-C63C-111710529890}"/>
              </a:ext>
            </a:extLst>
          </p:cNvPr>
          <p:cNvSpPr/>
          <p:nvPr/>
        </p:nvSpPr>
        <p:spPr>
          <a:xfrm>
            <a:off x="6580782" y="4220591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B426-D23A-826F-C514-644900B3C8C9}"/>
              </a:ext>
            </a:extLst>
          </p:cNvPr>
          <p:cNvSpPr txBox="1"/>
          <p:nvPr/>
        </p:nvSpPr>
        <p:spPr>
          <a:xfrm>
            <a:off x="5424355" y="426189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D30574-9B04-F47A-EBF1-9BC27D6829AA}"/>
              </a:ext>
            </a:extLst>
          </p:cNvPr>
          <p:cNvSpPr/>
          <p:nvPr/>
        </p:nvSpPr>
        <p:spPr>
          <a:xfrm>
            <a:off x="9543935" y="840351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D0609-B294-1EF3-85A5-F8E8FD251B51}"/>
              </a:ext>
            </a:extLst>
          </p:cNvPr>
          <p:cNvSpPr txBox="1"/>
          <p:nvPr/>
        </p:nvSpPr>
        <p:spPr>
          <a:xfrm>
            <a:off x="8387508" y="88165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58CB8-CF89-0432-8450-59F2F228C2A0}"/>
              </a:ext>
            </a:extLst>
          </p:cNvPr>
          <p:cNvSpPr txBox="1"/>
          <p:nvPr/>
        </p:nvSpPr>
        <p:spPr>
          <a:xfrm>
            <a:off x="9790169" y="471019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VT</a:t>
            </a:r>
            <a:endParaRPr lang="ko-Kore-KR" altLang="en-US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ED894A7B-2A68-B36D-A714-FE56C496CF1A}"/>
              </a:ext>
            </a:extLst>
          </p:cNvPr>
          <p:cNvCxnSpPr>
            <a:endCxn id="14" idx="1"/>
          </p:cNvCxnSpPr>
          <p:nvPr/>
        </p:nvCxnSpPr>
        <p:spPr>
          <a:xfrm flipV="1">
            <a:off x="7435970" y="655685"/>
            <a:ext cx="2354199" cy="7593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A3FC68-4BD9-FAEA-34A6-D88A6C06CB36}"/>
              </a:ext>
            </a:extLst>
          </p:cNvPr>
          <p:cNvSpPr/>
          <p:nvPr/>
        </p:nvSpPr>
        <p:spPr>
          <a:xfrm>
            <a:off x="9543935" y="4284529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Dog::Go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7571D9-6981-EF60-1012-BBC27E02AD65}"/>
              </a:ext>
            </a:extLst>
          </p:cNvPr>
          <p:cNvSpPr txBox="1"/>
          <p:nvPr/>
        </p:nvSpPr>
        <p:spPr>
          <a:xfrm>
            <a:off x="8387508" y="4325835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B70C61-4537-DFC6-DB73-57C83A8B8A15}"/>
              </a:ext>
            </a:extLst>
          </p:cNvPr>
          <p:cNvSpPr txBox="1"/>
          <p:nvPr/>
        </p:nvSpPr>
        <p:spPr>
          <a:xfrm>
            <a:off x="9790169" y="3915197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VT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B062A737-4E5C-FAC5-E171-7B9F61DA903B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7342538" y="4099863"/>
            <a:ext cx="2447631" cy="34018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CE31D4-C286-9EBC-FE96-20A85A7E19C9}"/>
              </a:ext>
            </a:extLst>
          </p:cNvPr>
          <p:cNvSpPr/>
          <p:nvPr/>
        </p:nvSpPr>
        <p:spPr>
          <a:xfrm>
            <a:off x="9543935" y="1302522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1035F-D9BD-F73F-E3DD-2B869164EFBB}"/>
              </a:ext>
            </a:extLst>
          </p:cNvPr>
          <p:cNvSpPr txBox="1"/>
          <p:nvPr/>
        </p:nvSpPr>
        <p:spPr>
          <a:xfrm>
            <a:off x="8387508" y="1343828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C78E545-000E-180A-A1A1-27B2F1429E8E}"/>
              </a:ext>
            </a:extLst>
          </p:cNvPr>
          <p:cNvSpPr/>
          <p:nvPr/>
        </p:nvSpPr>
        <p:spPr>
          <a:xfrm>
            <a:off x="9543935" y="4729834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32F23A-0A1A-C4D6-F252-ACEA23197671}"/>
              </a:ext>
            </a:extLst>
          </p:cNvPr>
          <p:cNvSpPr txBox="1"/>
          <p:nvPr/>
        </p:nvSpPr>
        <p:spPr>
          <a:xfrm>
            <a:off x="8387508" y="477114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2134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6149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19" y="1336603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3A80F-34D3-E90A-BB4B-383ECC8F1869}"/>
              </a:ext>
            </a:extLst>
          </p:cNvPr>
          <p:cNvSpPr txBox="1"/>
          <p:nvPr/>
        </p:nvSpPr>
        <p:spPr>
          <a:xfrm>
            <a:off x="5507419" y="156930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2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19" y="1336603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3A80F-34D3-E90A-BB4B-383ECC8F1869}"/>
              </a:ext>
            </a:extLst>
          </p:cNvPr>
          <p:cNvSpPr txBox="1"/>
          <p:nvPr/>
        </p:nvSpPr>
        <p:spPr>
          <a:xfrm>
            <a:off x="5507419" y="156930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01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inc1(int x) { ++x;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inc1(n);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A458A-D76D-7049-CF68-4D162AB84920}"/>
              </a:ext>
            </a:extLst>
          </p:cNvPr>
          <p:cNvSpPr/>
          <p:nvPr/>
        </p:nvSpPr>
        <p:spPr>
          <a:xfrm>
            <a:off x="7467599" y="83723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6942080" y="757992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7434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inc1(int x)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++x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inc1(n);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A458A-D76D-7049-CF68-4D162AB84920}"/>
              </a:ext>
            </a:extLst>
          </p:cNvPr>
          <p:cNvSpPr/>
          <p:nvPr/>
        </p:nvSpPr>
        <p:spPr>
          <a:xfrm>
            <a:off x="7467599" y="83723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6942080" y="757992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80151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inc2(int* x)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++(*x)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inc2(&amp;n);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A458A-D76D-7049-CF68-4D162AB84920}"/>
              </a:ext>
            </a:extLst>
          </p:cNvPr>
          <p:cNvSpPr/>
          <p:nvPr/>
        </p:nvSpPr>
        <p:spPr>
          <a:xfrm>
            <a:off x="7467599" y="837234"/>
            <a:ext cx="200222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6942080" y="757992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DBE4A32B-12AD-D9EA-B122-D6DD563BAF8B}"/>
              </a:ext>
            </a:extLst>
          </p:cNvPr>
          <p:cNvCxnSpPr>
            <a:stCxn id="4" idx="2"/>
            <a:endCxn id="8" idx="3"/>
          </p:cNvCxnSpPr>
          <p:nvPr/>
        </p:nvCxnSpPr>
        <p:spPr>
          <a:xfrm rot="5400000">
            <a:off x="5135346" y="200315"/>
            <a:ext cx="2244501" cy="44222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0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3334</TotalTime>
  <Words>2247</Words>
  <Application>Microsoft Macintosh PowerPoint</Application>
  <PresentationFormat>와이드스크린</PresentationFormat>
  <Paragraphs>808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36</cp:revision>
  <dcterms:created xsi:type="dcterms:W3CDTF">2023-03-03T06:08:28Z</dcterms:created>
  <dcterms:modified xsi:type="dcterms:W3CDTF">2023-03-08T06:23:07Z</dcterms:modified>
</cp:coreProperties>
</file>