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 = 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465840" y="47210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89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int Car::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195840" y="472102"/>
            <a:ext cx="128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Student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 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111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User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Student</a:t>
            </a:r>
            <a:r>
              <a:rPr lang="en-US" altLang="ko-Kore-KR" dirty="0">
                <a:latin typeface="DM Mono" panose="020B0509040201040103" pitchFamily="49" charset="0"/>
              </a:rPr>
              <a:t>: public User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Teacher: public User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36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2747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2788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19581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23712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364253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368384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938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674214" y="3283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517787" y="3324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461288" y="2398856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674214" y="373138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517787" y="377269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674214" y="417810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517787" y="4219414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674214" y="2832995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517787" y="2874301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7099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71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0033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p-&gt;Go();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6D7437-11F8-8B91-8362-F4CC8168CEE4}"/>
              </a:ext>
            </a:extLst>
          </p:cNvPr>
          <p:cNvSpPr/>
          <p:nvPr/>
        </p:nvSpPr>
        <p:spPr>
          <a:xfrm>
            <a:off x="6674214" y="2350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11035-21E4-975A-B073-6EF96CDDD592}"/>
              </a:ext>
            </a:extLst>
          </p:cNvPr>
          <p:cNvSpPr txBox="1"/>
          <p:nvPr/>
        </p:nvSpPr>
        <p:spPr>
          <a:xfrm>
            <a:off x="5517787" y="2391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7AB3AF-E09D-F413-55D5-68F9EF85190B}"/>
              </a:ext>
            </a:extLst>
          </p:cNvPr>
          <p:cNvSpPr/>
          <p:nvPr/>
        </p:nvSpPr>
        <p:spPr>
          <a:xfrm>
            <a:off x="6674214" y="2777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FC1274-0225-6D32-4737-54D59942F8A9}"/>
              </a:ext>
            </a:extLst>
          </p:cNvPr>
          <p:cNvSpPr txBox="1"/>
          <p:nvPr/>
        </p:nvSpPr>
        <p:spPr>
          <a:xfrm>
            <a:off x="5517787" y="2818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977E226-4B67-F000-FF76-165BA3885EA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5970" y="655685"/>
            <a:ext cx="2354199" cy="1863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1885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Animal a;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&amp;a;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901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ECFFC-74F8-08BC-E61D-DC0B6420CD47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30CB5-C073-B636-4EAA-DCEEF12EE34C}"/>
              </a:ext>
            </a:extLst>
          </p:cNvPr>
          <p:cNvSpPr txBox="1"/>
          <p:nvPr/>
        </p:nvSpPr>
        <p:spPr>
          <a:xfrm>
            <a:off x="5517787" y="1230336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8CC8C-4E5E-1BDA-3703-C328A3A06E6B}"/>
              </a:ext>
            </a:extLst>
          </p:cNvPr>
          <p:cNvSpPr txBox="1"/>
          <p:nvPr/>
        </p:nvSpPr>
        <p:spPr>
          <a:xfrm>
            <a:off x="6461288" y="840351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12691-5E9C-40BD-EAE5-03C0EA31B4C1}"/>
              </a:ext>
            </a:extLst>
          </p:cNvPr>
          <p:cNvSpPr txBox="1"/>
          <p:nvPr/>
        </p:nvSpPr>
        <p:spPr>
          <a:xfrm>
            <a:off x="579280" y="297285"/>
            <a:ext cx="47432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en-US" altLang="ko-KR" dirty="0">
                <a:latin typeface="DM Mono" panose="020B0509040201040103" pitchFamily="49" charset="0"/>
              </a:rPr>
              <a:t>virtual </a:t>
            </a:r>
            <a:r>
              <a:rPr lang="ko-Kore-KR" altLang="en-US" dirty="0">
                <a:latin typeface="DM Mono" panose="020B0509040201040103" pitchFamily="49" charset="0"/>
              </a:rPr>
              <a:t>void </a:t>
            </a:r>
            <a:r>
              <a:rPr lang="en-US" altLang="ko-Kore-KR" dirty="0">
                <a:latin typeface="DM Mono" panose="020B0509040201040103" pitchFamily="49" charset="0"/>
              </a:rPr>
              <a:t>G</a:t>
            </a:r>
            <a:r>
              <a:rPr lang="ko-Kore-KR" altLang="en-US" dirty="0">
                <a:latin typeface="DM Mono" panose="020B0509040201040103" pitchFamily="49" charset="0"/>
              </a:rPr>
              <a:t>o() { }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virtual void Hello()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Go() override { 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Animal* p = &amp;d;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p-&gt;Go(); // (p-&gt;__</a:t>
            </a:r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0C705-2875-0DAE-D39A-A756A4A3BA8B}"/>
              </a:ext>
            </a:extLst>
          </p:cNvPr>
          <p:cNvSpPr/>
          <p:nvPr/>
        </p:nvSpPr>
        <p:spPr>
          <a:xfrm>
            <a:off x="6580782" y="4670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65831-83A6-339B-3AB4-4156A6D92B1D}"/>
              </a:ext>
            </a:extLst>
          </p:cNvPr>
          <p:cNvSpPr txBox="1"/>
          <p:nvPr/>
        </p:nvSpPr>
        <p:spPr>
          <a:xfrm>
            <a:off x="5424355" y="4712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5CC06-AE7A-68D4-713A-DD64E3DCBDF4}"/>
              </a:ext>
            </a:extLst>
          </p:cNvPr>
          <p:cNvSpPr txBox="1"/>
          <p:nvPr/>
        </p:nvSpPr>
        <p:spPr>
          <a:xfrm>
            <a:off x="6367856" y="3786452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96783-B63E-36B5-9C7D-03D44DA24135}"/>
              </a:ext>
            </a:extLst>
          </p:cNvPr>
          <p:cNvSpPr/>
          <p:nvPr/>
        </p:nvSpPr>
        <p:spPr>
          <a:xfrm>
            <a:off x="6580782" y="511898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D8F03-CD35-F082-4665-B463AEAECE28}"/>
              </a:ext>
            </a:extLst>
          </p:cNvPr>
          <p:cNvSpPr txBox="1"/>
          <p:nvPr/>
        </p:nvSpPr>
        <p:spPr>
          <a:xfrm>
            <a:off x="5424355" y="516029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122DE-D2BD-B386-CB86-9ED634E845B0}"/>
              </a:ext>
            </a:extLst>
          </p:cNvPr>
          <p:cNvSpPr/>
          <p:nvPr/>
        </p:nvSpPr>
        <p:spPr>
          <a:xfrm>
            <a:off x="6580782" y="556570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D5CD0-9A77-6CAA-5B51-C8C306C18EF2}"/>
              </a:ext>
            </a:extLst>
          </p:cNvPr>
          <p:cNvSpPr txBox="1"/>
          <p:nvPr/>
        </p:nvSpPr>
        <p:spPr>
          <a:xfrm>
            <a:off x="5424355" y="560701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D10F38-18C5-210C-769D-16013FB18F84}"/>
              </a:ext>
            </a:extLst>
          </p:cNvPr>
          <p:cNvSpPr/>
          <p:nvPr/>
        </p:nvSpPr>
        <p:spPr>
          <a:xfrm>
            <a:off x="6674214" y="16166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57A3-4888-3C82-FF01-EC758BF79867}"/>
              </a:ext>
            </a:extLst>
          </p:cNvPr>
          <p:cNvSpPr txBox="1"/>
          <p:nvPr/>
        </p:nvSpPr>
        <p:spPr>
          <a:xfrm>
            <a:off x="5517787" y="1657963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B223F-A5BD-3780-C63C-111710529890}"/>
              </a:ext>
            </a:extLst>
          </p:cNvPr>
          <p:cNvSpPr/>
          <p:nvPr/>
        </p:nvSpPr>
        <p:spPr>
          <a:xfrm>
            <a:off x="6580782" y="4220591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426-D23A-826F-C514-644900B3C8C9}"/>
              </a:ext>
            </a:extLst>
          </p:cNvPr>
          <p:cNvSpPr txBox="1"/>
          <p:nvPr/>
        </p:nvSpPr>
        <p:spPr>
          <a:xfrm>
            <a:off x="5424355" y="426189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__</a:t>
            </a:r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30574-9B04-F47A-EBF1-9BC27D6829AA}"/>
              </a:ext>
            </a:extLst>
          </p:cNvPr>
          <p:cNvSpPr/>
          <p:nvPr/>
        </p:nvSpPr>
        <p:spPr>
          <a:xfrm>
            <a:off x="9543935" y="840351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D0609-B294-1EF3-85A5-F8E8FD251B51}"/>
              </a:ext>
            </a:extLst>
          </p:cNvPr>
          <p:cNvSpPr txBox="1"/>
          <p:nvPr/>
        </p:nvSpPr>
        <p:spPr>
          <a:xfrm>
            <a:off x="8387508" y="881657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58CB8-CF89-0432-8450-59F2F228C2A0}"/>
              </a:ext>
            </a:extLst>
          </p:cNvPr>
          <p:cNvSpPr txBox="1"/>
          <p:nvPr/>
        </p:nvSpPr>
        <p:spPr>
          <a:xfrm>
            <a:off x="9790169" y="471019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VT</a:t>
            </a:r>
            <a:endParaRPr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D894A7B-2A68-B36D-A714-FE56C496CF1A}"/>
              </a:ext>
            </a:extLst>
          </p:cNvPr>
          <p:cNvCxnSpPr>
            <a:endCxn id="14" idx="1"/>
          </p:cNvCxnSpPr>
          <p:nvPr/>
        </p:nvCxnSpPr>
        <p:spPr>
          <a:xfrm flipV="1">
            <a:off x="7435970" y="655685"/>
            <a:ext cx="2354199" cy="7593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A3FC68-4BD9-FAEA-34A6-D88A6C06CB36}"/>
              </a:ext>
            </a:extLst>
          </p:cNvPr>
          <p:cNvSpPr/>
          <p:nvPr/>
        </p:nvSpPr>
        <p:spPr>
          <a:xfrm>
            <a:off x="9543935" y="4284529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7571D9-6981-EF60-1012-BBC27E02AD65}"/>
              </a:ext>
            </a:extLst>
          </p:cNvPr>
          <p:cNvSpPr txBox="1"/>
          <p:nvPr/>
        </p:nvSpPr>
        <p:spPr>
          <a:xfrm>
            <a:off x="8387508" y="4325835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70C61-4537-DFC6-DB73-57C83A8B8A15}"/>
              </a:ext>
            </a:extLst>
          </p:cNvPr>
          <p:cNvSpPr txBox="1"/>
          <p:nvPr/>
        </p:nvSpPr>
        <p:spPr>
          <a:xfrm>
            <a:off x="9790169" y="3915197"/>
            <a:ext cx="1445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VT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B062A737-4E5C-FAC5-E171-7B9F61DA903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342538" y="4099863"/>
            <a:ext cx="2447631" cy="3401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E31D4-C286-9EBC-FE96-20A85A7E19C9}"/>
              </a:ext>
            </a:extLst>
          </p:cNvPr>
          <p:cNvSpPr/>
          <p:nvPr/>
        </p:nvSpPr>
        <p:spPr>
          <a:xfrm>
            <a:off x="9543935" y="1302522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1035F-D9BD-F73F-E3DD-2B869164EFBB}"/>
              </a:ext>
            </a:extLst>
          </p:cNvPr>
          <p:cNvSpPr txBox="1"/>
          <p:nvPr/>
        </p:nvSpPr>
        <p:spPr>
          <a:xfrm>
            <a:off x="8387508" y="1343828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78E545-000E-180A-A1A1-27B2F1429E8E}"/>
              </a:ext>
            </a:extLst>
          </p:cNvPr>
          <p:cNvSpPr/>
          <p:nvPr/>
        </p:nvSpPr>
        <p:spPr>
          <a:xfrm>
            <a:off x="9543935" y="4729834"/>
            <a:ext cx="193782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2F23A-0A1A-C4D6-F252-ACEA23197671}"/>
              </a:ext>
            </a:extLst>
          </p:cNvPr>
          <p:cNvSpPr txBox="1"/>
          <p:nvPr/>
        </p:nvSpPr>
        <p:spPr>
          <a:xfrm>
            <a:off x="8387508" y="4771140"/>
            <a:ext cx="1156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134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2247</Words>
  <Application>Microsoft Macintosh PowerPoint</Application>
  <PresentationFormat>와이드스크린</PresentationFormat>
  <Paragraphs>808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36</cp:revision>
  <dcterms:created xsi:type="dcterms:W3CDTF">2023-03-03T06:08:28Z</dcterms:created>
  <dcterms:modified xsi:type="dcterms:W3CDTF">2023-03-08T06:26:20Z</dcterms:modified>
</cp:coreProperties>
</file>