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0"/>
    <p:restoredTop sz="94719"/>
  </p:normalViewPr>
  <p:slideViewPr>
    <p:cSldViewPr snapToGrid="0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E5359-B147-501A-5832-4C2AB5177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BB9F71-9237-CF84-5C7F-F43174EA9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2E811-7CE3-4A1C-05CE-1B290B00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1CEF8F-1DBB-293D-8078-CA36F19F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C9313-1702-982C-356D-4A6D41A0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884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8AE55-9CE6-9A83-91BC-85EB274D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BAF948-CB00-4ADB-2148-EF8EE99E6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BFE29-8225-5FFF-D36B-487A2E78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3DB57-1B45-C4A5-8297-F53377FF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8BE1E-410C-AF9A-105E-092FE728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261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20846B-A046-5B0F-2D61-E4F8A3DE9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A23771-AC81-7926-0B3D-98154636C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C8E4E-EF48-6887-7B86-9BEA9B5A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2DB26-9651-8E79-A448-504E1C41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98C28-3415-9CE6-4DD4-76D2D11F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73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6C2B5-4BBE-2ABC-694F-019EEFD9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4FB75-77E5-4CCD-E120-A258A61CB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AE03D-EBD8-E102-F8F5-419A1592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896C5-A7F5-BDAB-99B8-F7B18B81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22498-F3F2-E7BD-F5E5-FE7680CD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54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C35E3-9709-39B9-B415-9601DA46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F49F6D-8C49-091B-0DE6-B42431305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AFE693-EA32-6AE0-5DD0-23BAC5E0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44295-F43B-A38A-BA1D-BB826025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A9AFC-6F8A-27C8-FC01-AA61AB68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079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FCF64-BEA5-DB78-7434-EE480231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BA9AE-0CAF-549E-76DB-E5D619D0E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658699-904D-A4F8-8144-5C0FD7696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A46FFD-4B40-3DF1-9F1D-800BFC0E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F9813B-5EC6-583B-98BF-35273837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6EB8CE-D36B-F8A1-AEBB-8E4AFA8E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442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5F271-205D-B046-AFBF-BB6BCCF4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128B20-49FB-1CE4-61B5-5FD1F7223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297EFD-E3C4-632C-D1AC-4060DCBEB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DBB7BB-BCE0-A3CC-FC3D-57B9F2C42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B095C7-910D-C061-E953-8C4D8302E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5A5CE1-AD5E-AECF-6EB6-7DA9E0AAA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C39334-B4E3-E8A3-EB71-B0565C2C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FEE655-60AA-FEFA-C5E3-D0AB8944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726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32573-68B4-D39D-5E42-388F67F6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BE73BB-230D-7DB9-1864-E3FDA77D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75BF92-8CC6-9178-CFCF-0A0A0244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DA2378-8BFA-61C1-5443-737AE2F3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579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A4B3A2-AA19-1DC0-82A0-85EC8A03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BB24AD-C4FB-5A07-2F6A-2CDA3A7F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49A7FA-8C40-757B-0D0C-AAFBBA6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630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6B4F8-A92F-5119-851F-1F9D0878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3528C-84DB-541B-4301-5510E5D05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3E7D35-9B17-8D1E-AEBE-7DDF62537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A99BD3-085B-9B9D-B4CD-BAE2A21E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391FDB-FDF3-D4BE-1F80-720FDDFE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8A6200-A2E3-27B5-298B-339407E8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792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C2EA-5244-B0C4-63F6-79B1781A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BB9E3B-1E81-A4C1-C334-2E1EFDB4D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E2A7A-A33D-F44C-D025-CE7FE91A6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0E695-7629-340E-4C36-9074AD41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777628-2FCD-E624-7082-7A086FDE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EBDA7-4EE9-9414-9190-23FBC76E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341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CA8E17-901A-85CC-A262-4C0E3BD0B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25485-A295-9446-17B0-0C9EE3899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4C364-D10A-E297-C2AA-276744697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42719-AE05-AF7E-3102-FB7803CEE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DBF74-30C9-0D56-C3BB-53858275B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587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231F8D-E243-2EC3-1D7D-66941DB44961}"/>
              </a:ext>
            </a:extLst>
          </p:cNvPr>
          <p:cNvSpPr txBox="1"/>
          <p:nvPr/>
        </p:nvSpPr>
        <p:spPr>
          <a:xfrm>
            <a:off x="557049" y="30711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char str1[32] = "hello";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char* str2 = "hello";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5A6883-BD93-E74D-7690-506D36C37F77}"/>
              </a:ext>
            </a:extLst>
          </p:cNvPr>
          <p:cNvSpPr/>
          <p:nvPr/>
        </p:nvSpPr>
        <p:spPr>
          <a:xfrm>
            <a:off x="872359" y="2417379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2284B-B704-42C7-CE93-D59663D475A5}"/>
              </a:ext>
            </a:extLst>
          </p:cNvPr>
          <p:cNvSpPr txBox="1"/>
          <p:nvPr/>
        </p:nvSpPr>
        <p:spPr>
          <a:xfrm>
            <a:off x="3011214" y="2048047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9FA020-BFF9-811E-C14E-8F79B93EFE60}"/>
              </a:ext>
            </a:extLst>
          </p:cNvPr>
          <p:cNvSpPr/>
          <p:nvPr/>
        </p:nvSpPr>
        <p:spPr>
          <a:xfrm>
            <a:off x="1849821" y="2824342"/>
            <a:ext cx="2995448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“hello”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937281-FF70-06FC-7A78-51744DFFE40F}"/>
              </a:ext>
            </a:extLst>
          </p:cNvPr>
          <p:cNvSpPr txBox="1"/>
          <p:nvPr/>
        </p:nvSpPr>
        <p:spPr>
          <a:xfrm>
            <a:off x="872360" y="2865648"/>
            <a:ext cx="977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str1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487A02-AF11-787A-97B2-C7D38E292503}"/>
              </a:ext>
            </a:extLst>
          </p:cNvPr>
          <p:cNvSpPr txBox="1"/>
          <p:nvPr/>
        </p:nvSpPr>
        <p:spPr>
          <a:xfrm>
            <a:off x="872360" y="3491123"/>
            <a:ext cx="977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str2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A170AC-5E31-BBC1-3855-E1A433BE8F55}"/>
              </a:ext>
            </a:extLst>
          </p:cNvPr>
          <p:cNvSpPr/>
          <p:nvPr/>
        </p:nvSpPr>
        <p:spPr>
          <a:xfrm>
            <a:off x="1849821" y="3443827"/>
            <a:ext cx="72521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84795E-B1C3-258F-A0B4-3AC462EE181E}"/>
              </a:ext>
            </a:extLst>
          </p:cNvPr>
          <p:cNvSpPr/>
          <p:nvPr/>
        </p:nvSpPr>
        <p:spPr>
          <a:xfrm>
            <a:off x="8639503" y="593834"/>
            <a:ext cx="2995448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“hello”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994B89E-D9E7-5265-B1E7-EA6EDC4487A4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2575034" y="819807"/>
            <a:ext cx="6064469" cy="2849993"/>
          </a:xfrm>
          <a:prstGeom prst="curvedConnector3">
            <a:avLst>
              <a:gd name="adj1" fmla="val 74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788F2F-7E1F-DF51-6F8F-88BAAF276D03}"/>
              </a:ext>
            </a:extLst>
          </p:cNvPr>
          <p:cNvSpPr txBox="1"/>
          <p:nvPr/>
        </p:nvSpPr>
        <p:spPr>
          <a:xfrm>
            <a:off x="9543392" y="224502"/>
            <a:ext cx="1597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TEXT(.</a:t>
            </a:r>
            <a:r>
              <a:rPr lang="en-US" altLang="ko-Kore-KR" dirty="0" err="1">
                <a:latin typeface="DM Mono" panose="020B0509040201040103" pitchFamily="49" charset="0"/>
              </a:rPr>
              <a:t>ro</a:t>
            </a:r>
            <a:r>
              <a:rPr lang="en-US" altLang="ko-Kore-KR" dirty="0">
                <a:latin typeface="DM Mono" panose="020B0509040201040103" pitchFamily="49" charset="0"/>
              </a:rPr>
              <a:t>)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15616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inc3(int&amp; x)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++x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inc3(n);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8105357" y="97532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DBE4A32B-12AD-D9EA-B122-D6DD563BAF8B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5135346" y="200315"/>
            <a:ext cx="2244501" cy="44222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1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992FE3-160C-3C96-C460-93C36C0D5ADE}"/>
              </a:ext>
            </a:extLst>
          </p:cNvPr>
          <p:cNvSpPr/>
          <p:nvPr/>
        </p:nvSpPr>
        <p:spPr>
          <a:xfrm>
            <a:off x="7202213" y="2197281"/>
            <a:ext cx="235957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E2E8B-6897-E707-CAE5-37468E57CA13}"/>
              </a:ext>
            </a:extLst>
          </p:cNvPr>
          <p:cNvSpPr txBox="1"/>
          <p:nvPr/>
        </p:nvSpPr>
        <p:spPr>
          <a:xfrm>
            <a:off x="6676696" y="223858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E970E7C7-4E98-C809-9427-A6550DE6AD39}"/>
              </a:ext>
            </a:extLst>
          </p:cNvPr>
          <p:cNvCxnSpPr>
            <a:stCxn id="12" idx="0"/>
            <a:endCxn id="8" idx="0"/>
          </p:cNvCxnSpPr>
          <p:nvPr/>
        </p:nvCxnSpPr>
        <p:spPr>
          <a:xfrm rot="16200000" flipV="1">
            <a:off x="7071627" y="886908"/>
            <a:ext cx="781436" cy="1839310"/>
          </a:xfrm>
          <a:prstGeom prst="curvedConnector3">
            <a:avLst>
              <a:gd name="adj1" fmla="val 129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08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*p</a:t>
            </a:r>
            <a:r>
              <a:rPr lang="ko-Kore-KR" altLang="en-US" dirty="0">
                <a:latin typeface="DM Mono" panose="020B0509040201040103" pitchFamily="49" charset="0"/>
              </a:rPr>
              <a:t>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992FE3-160C-3C96-C460-93C36C0D5ADE}"/>
              </a:ext>
            </a:extLst>
          </p:cNvPr>
          <p:cNvSpPr/>
          <p:nvPr/>
        </p:nvSpPr>
        <p:spPr>
          <a:xfrm>
            <a:off x="7202213" y="2197281"/>
            <a:ext cx="235957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E2E8B-6897-E707-CAE5-37468E57CA13}"/>
              </a:ext>
            </a:extLst>
          </p:cNvPr>
          <p:cNvSpPr txBox="1"/>
          <p:nvPr/>
        </p:nvSpPr>
        <p:spPr>
          <a:xfrm>
            <a:off x="6676696" y="223858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E970E7C7-4E98-C809-9427-A6550DE6AD39}"/>
              </a:ext>
            </a:extLst>
          </p:cNvPr>
          <p:cNvCxnSpPr>
            <a:stCxn id="12" idx="0"/>
            <a:endCxn id="8" idx="0"/>
          </p:cNvCxnSpPr>
          <p:nvPr/>
        </p:nvCxnSpPr>
        <p:spPr>
          <a:xfrm rot="16200000" flipV="1">
            <a:off x="7071627" y="886908"/>
            <a:ext cx="781436" cy="1839310"/>
          </a:xfrm>
          <a:prstGeom prst="curvedConnector3">
            <a:avLst>
              <a:gd name="adj1" fmla="val 129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0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6149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19" y="1336603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3A80F-34D3-E90A-BB4B-383ECC8F1869}"/>
              </a:ext>
            </a:extLst>
          </p:cNvPr>
          <p:cNvSpPr txBox="1"/>
          <p:nvPr/>
        </p:nvSpPr>
        <p:spPr>
          <a:xfrm>
            <a:off x="5507419" y="156930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2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19" y="1336603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3A80F-34D3-E90A-BB4B-383ECC8F1869}"/>
              </a:ext>
            </a:extLst>
          </p:cNvPr>
          <p:cNvSpPr txBox="1"/>
          <p:nvPr/>
        </p:nvSpPr>
        <p:spPr>
          <a:xfrm>
            <a:off x="5507419" y="156930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01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inc1(int x) { ++x;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inc1(n);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A458A-D76D-7049-CF68-4D162AB84920}"/>
              </a:ext>
            </a:extLst>
          </p:cNvPr>
          <p:cNvSpPr/>
          <p:nvPr/>
        </p:nvSpPr>
        <p:spPr>
          <a:xfrm>
            <a:off x="7467599" y="83723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6942080" y="757992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7434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inc1(int x)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++x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inc1(n);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A458A-D76D-7049-CF68-4D162AB84920}"/>
              </a:ext>
            </a:extLst>
          </p:cNvPr>
          <p:cNvSpPr/>
          <p:nvPr/>
        </p:nvSpPr>
        <p:spPr>
          <a:xfrm>
            <a:off x="7467599" y="83723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6942080" y="757992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80151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inc2(int* x)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++(*x)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inc2(&amp;n);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A458A-D76D-7049-CF68-4D162AB84920}"/>
              </a:ext>
            </a:extLst>
          </p:cNvPr>
          <p:cNvSpPr/>
          <p:nvPr/>
        </p:nvSpPr>
        <p:spPr>
          <a:xfrm>
            <a:off x="7467599" y="837234"/>
            <a:ext cx="200222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6942080" y="757992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DBE4A32B-12AD-D9EA-B122-D6DD563BAF8B}"/>
              </a:ext>
            </a:extLst>
          </p:cNvPr>
          <p:cNvCxnSpPr>
            <a:stCxn id="4" idx="2"/>
            <a:endCxn id="8" idx="3"/>
          </p:cNvCxnSpPr>
          <p:nvPr/>
        </p:nvCxnSpPr>
        <p:spPr>
          <a:xfrm rot="5400000">
            <a:off x="5135346" y="200315"/>
            <a:ext cx="2244501" cy="44222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0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381</Words>
  <Application>Microsoft Macintosh PowerPoint</Application>
  <PresentationFormat>와이드스크린</PresentationFormat>
  <Paragraphs>141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7</cp:revision>
  <dcterms:created xsi:type="dcterms:W3CDTF">2023-03-03T06:08:28Z</dcterms:created>
  <dcterms:modified xsi:type="dcterms:W3CDTF">2023-03-06T04:01:11Z</dcterms:modified>
</cp:coreProperties>
</file>