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8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3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67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01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5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1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13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6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1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6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C138E-028F-40C6-8F09-39DC5C4B5753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865C3-F88C-4E23-88CC-A96CAA5EA7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0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Programación 3 Capas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Elías Obeso Valverde</a:t>
            </a:r>
            <a:endParaRPr lang="es-PE" dirty="0"/>
          </a:p>
        </p:txBody>
      </p:sp>
      <p:pic>
        <p:nvPicPr>
          <p:cNvPr id="4" name="Imagen 3" descr="https://media.licdn.com/media/p/8/005/091/013/181f7a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795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Ejecución Asíncrona</a:t>
            </a:r>
            <a:endParaRPr lang="es-PE" dirty="0"/>
          </a:p>
        </p:txBody>
      </p:sp>
      <p:pic>
        <p:nvPicPr>
          <p:cNvPr id="4" name="Picture 2" descr="http://blogs.msdn.com/cfs-file.ashx/__key/communityserver-blogs-components-weblogfiles/00-00-01-12-34-metablogapi/1817.BGCThreads_5F00_344736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3" y="2787073"/>
            <a:ext cx="6860773" cy="2858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c.cyberciti.biz/cbzcache/3rdparty/term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62" y="992747"/>
            <a:ext cx="1182707" cy="11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www.stockwatch.in/files/Oracl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006" y="1141925"/>
            <a:ext cx="1179135" cy="8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vba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691" y="4691388"/>
            <a:ext cx="1053763" cy="1058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12" descr="http://img.linuxadictos.com/wp-content/uploads/microsoft-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5" y="4691388"/>
            <a:ext cx="1082634" cy="10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8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23" y="655501"/>
            <a:ext cx="9411154" cy="555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49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Reporte de Análisis</a:t>
            </a:r>
            <a:endParaRPr lang="es-PE" dirty="0"/>
          </a:p>
        </p:txBody>
      </p:sp>
      <p:pic>
        <p:nvPicPr>
          <p:cNvPr id="4" name="Picture 2" descr="exc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47" y="2501959"/>
            <a:ext cx="4747846" cy="3584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Gracias.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94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3 Capas </a:t>
            </a:r>
            <a:r>
              <a:rPr lang="es-PE" dirty="0" err="1" smtClean="0"/>
              <a:t>Form</a:t>
            </a:r>
            <a:endParaRPr lang="es-PE" dirty="0"/>
          </a:p>
        </p:txBody>
      </p:sp>
      <p:pic>
        <p:nvPicPr>
          <p:cNvPr id="4" name="Picture 5" descr="3cap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88" y="2463945"/>
            <a:ext cx="1819857" cy="3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3" descr="https://media.licdn.com/media/p/8/005/091/013/181f7a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77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ARQUITECTURA VISUAL STUDIO .NET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plataforma .NET es una implementación de Microsoft basada en estándares abiertos como CLI (</a:t>
            </a:r>
            <a:r>
              <a:rPr lang="es-CR" dirty="0" err="1"/>
              <a:t>Command</a:t>
            </a:r>
            <a:r>
              <a:rPr lang="es-CR" dirty="0"/>
              <a:t> Line Interface), SOAP (Simple </a:t>
            </a:r>
            <a:r>
              <a:rPr lang="es-CR" dirty="0" err="1"/>
              <a:t>Object</a:t>
            </a:r>
            <a:r>
              <a:rPr lang="es-CR" dirty="0"/>
              <a:t> Access </a:t>
            </a:r>
            <a:r>
              <a:rPr lang="es-CR" dirty="0" err="1"/>
              <a:t>Protocol</a:t>
            </a:r>
            <a:r>
              <a:rPr lang="es-CR" dirty="0"/>
              <a:t>) y WSDL (Web </a:t>
            </a:r>
            <a:r>
              <a:rPr lang="es-CR" dirty="0" err="1"/>
              <a:t>Services</a:t>
            </a:r>
            <a:r>
              <a:rPr lang="es-CR" dirty="0"/>
              <a:t> </a:t>
            </a:r>
            <a:r>
              <a:rPr lang="es-CR" dirty="0" err="1"/>
              <a:t>Definition</a:t>
            </a:r>
            <a:r>
              <a:rPr lang="es-CR" dirty="0"/>
              <a:t> </a:t>
            </a:r>
            <a:r>
              <a:rPr lang="es-CR" dirty="0" err="1"/>
              <a:t>Language</a:t>
            </a:r>
            <a:r>
              <a:rPr lang="es-CR" dirty="0"/>
              <a:t>) que permite al programador disponer de un entorno único para trabajar en múltiples lenguajes.</a:t>
            </a:r>
            <a:endParaRPr lang="en-US" dirty="0"/>
          </a:p>
          <a:p>
            <a:endParaRPr lang="es-PE" dirty="0"/>
          </a:p>
        </p:txBody>
      </p:sp>
      <p:pic>
        <p:nvPicPr>
          <p:cNvPr id="4" name="Imagen 3" descr="https://media.licdn.com/media/p/8/005/091/013/181f7a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98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ASP.NET</a:t>
            </a:r>
            <a:endParaRPr lang="es-PE" dirty="0"/>
          </a:p>
        </p:txBody>
      </p:sp>
      <p:pic>
        <p:nvPicPr>
          <p:cNvPr id="4" name="Picture 4" descr="Arquitectura A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6" y="2493406"/>
            <a:ext cx="3366655" cy="37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3" descr="https://media.licdn.com/media/p/8/005/091/013/181f7a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60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 Capas Web</a:t>
            </a:r>
            <a:endParaRPr lang="es-PE" dirty="0"/>
          </a:p>
        </p:txBody>
      </p:sp>
      <p:pic>
        <p:nvPicPr>
          <p:cNvPr id="1026" name="Picture 2" descr="http://bp0.blogger.com/_o4stxlzNpWc/Riex_btmlNI/AAAAAAAAAAk/I7N1vnoTaAA/s1600/ProyectoASPNETExpandid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65" y="2463945"/>
            <a:ext cx="5388744" cy="372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https://media.licdn.com/media/p/8/005/091/013/181f7a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6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Comportamiento de la aplicación</a:t>
            </a:r>
            <a:endParaRPr lang="es-PE" dirty="0"/>
          </a:p>
        </p:txBody>
      </p:sp>
      <p:pic>
        <p:nvPicPr>
          <p:cNvPr id="2050" name="Picture 2" descr="http://bp2.blogger.com/_o4stxlzNpWc/Rikx9btmlQI/AAAAAAAAAA8/VZX-TzOtbMs/s1600/Arquitectura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88" y="2484726"/>
            <a:ext cx="5024575" cy="374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https://media.licdn.com/media/p/8/005/091/013/181f7a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418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 Services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Forma estandarizada de integrar aplicaciones Web usando los estándares abiertos XML, SOAP, WSDL y UDDI sobre un protocolo de Internet. </a:t>
            </a:r>
          </a:p>
          <a:p>
            <a:r>
              <a:rPr lang="es-PE" dirty="0"/>
              <a:t> XML se usa para codificar la información,</a:t>
            </a:r>
          </a:p>
          <a:p>
            <a:r>
              <a:rPr lang="es-PE" dirty="0"/>
              <a:t> SOAP se usa para transferir la información,</a:t>
            </a:r>
          </a:p>
          <a:p>
            <a:r>
              <a:rPr lang="es-PE" dirty="0"/>
              <a:t> WSDL se usa para describir los servicios disponibles,</a:t>
            </a:r>
          </a:p>
          <a:p>
            <a:r>
              <a:rPr lang="es-PE" dirty="0"/>
              <a:t> UDDI se usa para listar los servicios disponibles.</a:t>
            </a:r>
          </a:p>
          <a:p>
            <a:endParaRPr lang="es-PE" dirty="0"/>
          </a:p>
        </p:txBody>
      </p:sp>
      <p:pic>
        <p:nvPicPr>
          <p:cNvPr id="4" name="Imagen 3" descr="https://media.licdn.com/media/p/8/005/091/013/181f7a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15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Capas Básicas Web Services</a:t>
            </a:r>
            <a:endParaRPr lang="es-PE" dirty="0"/>
          </a:p>
        </p:txBody>
      </p:sp>
      <p:pic>
        <p:nvPicPr>
          <p:cNvPr id="19" name="Marcador de contenido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847" y="2474377"/>
            <a:ext cx="3303233" cy="3711778"/>
          </a:xfrm>
          <a:prstGeom prst="rect">
            <a:avLst/>
          </a:prstGeom>
        </p:spPr>
      </p:pic>
      <p:pic>
        <p:nvPicPr>
          <p:cNvPr id="3074" name="Picture 2" descr="anid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29" y="3244416"/>
            <a:ext cx="31813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3" descr="https://media.licdn.com/media/p/8/005/091/013/181f7a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424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 </a:t>
            </a:r>
            <a:r>
              <a:rPr lang="es-PE" dirty="0" err="1" smtClean="0"/>
              <a:t>Service</a:t>
            </a:r>
            <a:r>
              <a:rPr lang="es-PE" dirty="0" smtClean="0"/>
              <a:t> y MVC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Separar la lógica de negocio de la presentación es comúnmente conocido en la ingeniería de software como el paradigma Modelo – Vista – Controlador (MVC). Los </a:t>
            </a:r>
            <a:r>
              <a:rPr lang="es-PE" dirty="0" err="1"/>
              <a:t>webservices</a:t>
            </a:r>
            <a:r>
              <a:rPr lang="es-PE" dirty="0"/>
              <a:t> soportan este paradigma como se muestra en la </a:t>
            </a:r>
            <a:r>
              <a:rPr lang="es-PE" dirty="0" err="1"/>
              <a:t>sgte</a:t>
            </a:r>
            <a:r>
              <a:rPr lang="es-PE" dirty="0"/>
              <a:t> figura:</a:t>
            </a:r>
          </a:p>
          <a:p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3803312"/>
            <a:ext cx="5480771" cy="2253288"/>
          </a:xfrm>
          <a:prstGeom prst="rect">
            <a:avLst/>
          </a:prstGeom>
        </p:spPr>
      </p:pic>
      <p:pic>
        <p:nvPicPr>
          <p:cNvPr id="5" name="Imagen 3" descr="https://media.licdn.com/media/p/8/005/091/013/181f7a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1" y="5544488"/>
            <a:ext cx="3095625" cy="1009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22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193</Words>
  <Application>Microsoft Office PowerPoint</Application>
  <PresentationFormat>Personalizado</PresentationFormat>
  <Paragraphs>20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Orgánico</vt:lpstr>
      <vt:lpstr>Programación 3 Capas</vt:lpstr>
      <vt:lpstr>Modelo de 3 Capas Form</vt:lpstr>
      <vt:lpstr>ARQUITECTURA VISUAL STUDIO .NET</vt:lpstr>
      <vt:lpstr>Arquitectura ASP.NET</vt:lpstr>
      <vt:lpstr>3 Capas Web</vt:lpstr>
      <vt:lpstr>Comportamiento de la aplicación</vt:lpstr>
      <vt:lpstr>Web Services</vt:lpstr>
      <vt:lpstr>Capas Básicas Web Services</vt:lpstr>
      <vt:lpstr>Web Service y MVC</vt:lpstr>
      <vt:lpstr>Ejecución Asíncrona</vt:lpstr>
      <vt:lpstr>Presentación de PowerPoint</vt:lpstr>
      <vt:lpstr>Reporte de Análisis</vt:lpstr>
      <vt:lpstr>Gracias.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</dc:creator>
  <cp:lastModifiedBy>Alumno</cp:lastModifiedBy>
  <cp:revision>10</cp:revision>
  <dcterms:created xsi:type="dcterms:W3CDTF">2016-03-31T05:00:34Z</dcterms:created>
  <dcterms:modified xsi:type="dcterms:W3CDTF">2016-04-01T01:31:57Z</dcterms:modified>
</cp:coreProperties>
</file>