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7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9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17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3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79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222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7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3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1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9A7B-2805-48D4-8784-4CF2CC001EF1}" type="datetimeFigureOut">
              <a:rPr lang="es-PE" smtClean="0"/>
              <a:t>19/04/2016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5FE0-D2AE-421A-8A70-226E8212EA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253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5654" y="135924"/>
            <a:ext cx="9144000" cy="6536725"/>
          </a:xfrm>
        </p:spPr>
        <p:txBody>
          <a:bodyPr>
            <a:noAutofit/>
          </a:bodyPr>
          <a:lstStyle/>
          <a:p>
            <a:pPr algn="l"/>
            <a:r>
              <a:rPr lang="es-PE" sz="1800" b="1" dirty="0" smtClean="0"/>
              <a:t/>
            </a:r>
            <a:br>
              <a:rPr lang="es-PE" sz="1800" b="1" dirty="0" smtClean="0"/>
            </a:br>
            <a:r>
              <a:rPr lang="es-PE" sz="1800" b="1" dirty="0"/>
              <a:t/>
            </a:r>
            <a:br>
              <a:rPr lang="es-PE" sz="1800" b="1" dirty="0"/>
            </a:br>
            <a:r>
              <a:rPr lang="es-PE" sz="1800" b="1" dirty="0" smtClean="0"/>
              <a:t/>
            </a:r>
            <a:br>
              <a:rPr lang="es-PE" sz="1800" b="1" dirty="0" smtClean="0"/>
            </a:br>
            <a:r>
              <a:rPr lang="es-PE" sz="1800" b="1" dirty="0"/>
              <a:t/>
            </a:r>
            <a:br>
              <a:rPr lang="es-PE" sz="1800" b="1" dirty="0"/>
            </a:br>
            <a:r>
              <a:rPr lang="es-PE" sz="1800" b="1" dirty="0" smtClean="0"/>
              <a:t/>
            </a:r>
            <a:br>
              <a:rPr lang="es-PE" sz="1800" b="1" dirty="0" smtClean="0"/>
            </a:br>
            <a:r>
              <a:rPr lang="es-PE" sz="1800" b="1" dirty="0"/>
              <a:t/>
            </a:r>
            <a:br>
              <a:rPr lang="es-PE" sz="1800" b="1" dirty="0"/>
            </a:br>
            <a:r>
              <a:rPr lang="es-PE" sz="1800" b="1" dirty="0" smtClean="0"/>
              <a:t>				Modelo 04 Capas</a:t>
            </a:r>
            <a:br>
              <a:rPr lang="es-PE" sz="1800" b="1" dirty="0" smtClean="0"/>
            </a:br>
            <a:r>
              <a:rPr lang="es-PE" sz="1800" b="1" dirty="0" smtClean="0"/>
              <a:t/>
            </a:r>
            <a:br>
              <a:rPr lang="es-PE" sz="1800" b="1" dirty="0" smtClean="0"/>
            </a:br>
            <a:r>
              <a:rPr lang="es-PE" sz="1600" b="1" dirty="0" smtClean="0"/>
              <a:t>Capa de Presentación: </a:t>
            </a: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>En la que el sistema interactúe con el usuario y viceversa, muestra el sistema al usuario, le presenta la información y obtiene la información entrada por este. Esta capa se comunica únicamente con la capa de negocio. </a:t>
            </a:r>
            <a:br>
              <a:rPr lang="es-PE" sz="1600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b="1" dirty="0" smtClean="0"/>
              <a:t>Capa de Negocio: </a:t>
            </a: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>Se ejecutan las funciones, se reciben las peticiones del usuario, se procesa la información y se envían las respuestas tras el proceso. Es en esta capa donde se establecen todas las reglas que deben cumplirse en el sistema; se comunica con la capa de presentación, para recibir las solicitudes y presentar los resultados, y con la capa de Acceso a Datos, para solicitar la gestión de los datos. </a:t>
            </a:r>
            <a:br>
              <a:rPr lang="es-PE" sz="1600" dirty="0" smtClean="0"/>
            </a:br>
            <a:r>
              <a:rPr lang="es-PE" sz="1600" b="1" dirty="0" smtClean="0"/>
              <a:t/>
            </a:r>
            <a:br>
              <a:rPr lang="es-PE" sz="1600" b="1" dirty="0" smtClean="0"/>
            </a:br>
            <a:r>
              <a:rPr lang="es-PE" sz="1600" b="1" dirty="0" smtClean="0"/>
              <a:t>Capa de Acceso a Datos: </a:t>
            </a:r>
            <a:br>
              <a:rPr lang="es-PE" sz="1600" b="1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>Esta capa es la encargada de gestionar los datos del sistema, su función es almacenar y devolver datos a la capa de negocio. </a:t>
            </a:r>
            <a:br>
              <a:rPr lang="es-PE" sz="1600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b="1" dirty="0" smtClean="0"/>
              <a:t>Capa Dominio: </a:t>
            </a: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/>
            </a:r>
            <a:br>
              <a:rPr lang="es-PE" sz="1600" dirty="0" smtClean="0"/>
            </a:br>
            <a:r>
              <a:rPr lang="es-PE" sz="1600" dirty="0" smtClean="0"/>
              <a:t>Contiene información que el sistema debe manipular a través de las capas, dándole en cada una de ellas el uso necesario. Dado que las demás capas se van a encargar de hacer cumplir las restricciones del negocio, el dominio constituye el soporte para la transferencia de datos desde el acceso a datos hasta la presentación y viceversa.</a:t>
            </a:r>
            <a:r>
              <a:rPr lang="es-PE" sz="1800" dirty="0" smtClean="0"/>
              <a:t/>
            </a:r>
            <a:br>
              <a:rPr lang="es-PE" sz="1800" dirty="0" smtClean="0"/>
            </a:b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7862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1956"/>
          </a:xfrm>
        </p:spPr>
        <p:txBody>
          <a:bodyPr>
            <a:normAutofit fontScale="90000"/>
          </a:bodyPr>
          <a:lstStyle/>
          <a:p>
            <a:r>
              <a:rPr lang="es-PE" sz="2800" dirty="0" smtClean="0"/>
              <a:t>* Es </a:t>
            </a:r>
            <a:r>
              <a:rPr lang="es-PE" sz="2800" dirty="0"/>
              <a:t>una web cliente – </a:t>
            </a:r>
            <a:r>
              <a:rPr lang="es-PE" sz="2800" dirty="0" smtClean="0"/>
              <a:t>servidor</a:t>
            </a:r>
            <a:br>
              <a:rPr lang="es-PE" sz="2800" dirty="0" smtClean="0"/>
            </a:br>
            <a:r>
              <a:rPr lang="es-PE" sz="2800" dirty="0" smtClean="0"/>
              <a:t>* </a:t>
            </a:r>
            <a:r>
              <a:rPr lang="es-PE" sz="2800" dirty="0"/>
              <a:t>Lenguaje programación es visualbasic.net</a:t>
            </a:r>
            <a:br>
              <a:rPr lang="es-PE" sz="2800" dirty="0"/>
            </a:br>
            <a:r>
              <a:rPr lang="es-PE" sz="2800" dirty="0" smtClean="0"/>
              <a:t>* </a:t>
            </a:r>
            <a:r>
              <a:rPr lang="es-PE" sz="2800" dirty="0"/>
              <a:t>Servidor Windows Server.</a:t>
            </a:r>
            <a:br>
              <a:rPr lang="es-PE" sz="2800" dirty="0"/>
            </a:br>
            <a:r>
              <a:rPr lang="es-PE" sz="2800" dirty="0" smtClean="0"/>
              <a:t>* </a:t>
            </a:r>
            <a:r>
              <a:rPr lang="es-PE" sz="2400" dirty="0"/>
              <a:t>Base de Datos SQL Server</a:t>
            </a:r>
            <a:r>
              <a:rPr lang="es-PE" sz="2400" dirty="0" smtClean="0"/>
              <a:t>.</a:t>
            </a:r>
            <a:endParaRPr lang="es-PE" sz="28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5" y="2776300"/>
            <a:ext cx="4590476" cy="306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1893"/>
            <a:ext cx="3934568" cy="3968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6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         Modelo 04 Capas  Capa de Presentación:   En la que el sistema interactúe con el usuario y viceversa, muestra el sistema al usuario, le presenta la información y obtiene la información entrada por este. Esta capa se comunica únicamente con la capa de negocio.   Capa de Negocio:   Se ejecutan las funciones, se reciben las peticiones del usuario, se procesa la información y se envían las respuestas tras el proceso. Es en esta capa donde se establecen todas las reglas que deben cumplirse en el sistema; se comunica con la capa de presentación, para recibir las solicitudes y presentar los resultados, y con la capa de Acceso a Datos, para solicitar la gestión de los datos.   Capa de Acceso a Datos:   Esta capa es la encargada de gestionar los datos del sistema, su función es almacenar y devolver datos a la capa de negocio.   Capa Dominio:   Contiene información que el sistema debe manipular a través de las capas, dándole en cada una de ellas el uso necesario. Dado que las demás capas se van a encargar de hacer cumplir las restricciones del negocio, el dominio constituye el soporte para la transferencia de datos desde el acceso a datos hasta la presentación y viceversa. </vt:lpstr>
      <vt:lpstr>* Es una web cliente – servidor * Lenguaje programación es visualbasic.net * Servidor Windows Server. * Base de Datos SQL Server.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04 Capas  Capa de Presentación:   En la que el sistema interactúe con el usuario y viceversa, muestra el sistema al usuario, le presenta la información y obtiene la información entrada por este. Esta capa se comunica únicamente con la capa de negocio.   Capa de Negocio:   Se ejecutan las funciones, se reciben las peticiones del usuario, se procesa la información y se envían las respuestas tras el proceso. Es en esta capa donde se establecen todas las reglas que deben cumplirse en el sistema; se comunica con la capa de presentación, para recibir las solicitudes y presentar los resultados, y con la capa de Acceso a Datos, para solicitar la gestión de los datos.   Capa de Acceso a Datos:   Esta capa es la encargada de gestionar los datos del sistema, su función es almacenar y devolver datos a la capa de negocio.   Capa Dominio:   Contiene información que el sistema debe manipular a través de las capas, dándole en cada una de ellas el uso necesario. Dado que las demás capas se van a encargar de hacer cumplir las restricciones del negocio, el dominio constituye el soporte para la transferencia de datos desde el acceso a datos hasta la presentación y viceversa.</dc:title>
  <dc:creator>Alumno</dc:creator>
  <cp:lastModifiedBy>Docente</cp:lastModifiedBy>
  <cp:revision>2</cp:revision>
  <dcterms:created xsi:type="dcterms:W3CDTF">2016-04-08T01:13:31Z</dcterms:created>
  <dcterms:modified xsi:type="dcterms:W3CDTF">2016-04-20T02:55:18Z</dcterms:modified>
</cp:coreProperties>
</file>