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2" d="100"/>
          <a:sy n="62" d="100"/>
        </p:scale>
        <p:origin x="102"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D418ECA6-BBE1-4EFD-9426-B1B06D7C29B0}"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1741753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18ECA6-BBE1-4EFD-9426-B1B06D7C29B0}"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7685193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18ECA6-BBE1-4EFD-9426-B1B06D7C29B0}"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2513338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418ECA6-BBE1-4EFD-9426-B1B06D7C29B0}"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1094739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418ECA6-BBE1-4EFD-9426-B1B06D7C29B0}" type="datetimeFigureOut">
              <a:rPr lang="es-PE" smtClean="0"/>
              <a:t>05/04/2016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19615754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D418ECA6-BBE1-4EFD-9426-B1B06D7C29B0}"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3826374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418ECA6-BBE1-4EFD-9426-B1B06D7C29B0}" type="datetimeFigureOut">
              <a:rPr lang="es-PE" smtClean="0"/>
              <a:t>05/04/2016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2198964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D418ECA6-BBE1-4EFD-9426-B1B06D7C29B0}" type="datetimeFigureOut">
              <a:rPr lang="es-PE" smtClean="0"/>
              <a:t>05/04/2016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4134886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18ECA6-BBE1-4EFD-9426-B1B06D7C29B0}" type="datetimeFigureOut">
              <a:rPr lang="es-PE" smtClean="0"/>
              <a:t>05/04/2016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561763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18ECA6-BBE1-4EFD-9426-B1B06D7C29B0}"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1838912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18ECA6-BBE1-4EFD-9426-B1B06D7C29B0}" type="datetimeFigureOut">
              <a:rPr lang="es-PE" smtClean="0"/>
              <a:t>05/04/2016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8905773-7DA5-4C9C-AB18-AF415B62E817}" type="slidenum">
              <a:rPr lang="es-PE" smtClean="0"/>
              <a:t>‹Nº›</a:t>
            </a:fld>
            <a:endParaRPr lang="es-PE"/>
          </a:p>
        </p:txBody>
      </p:sp>
    </p:spTree>
    <p:extLst>
      <p:ext uri="{BB962C8B-B14F-4D97-AF65-F5344CB8AC3E}">
        <p14:creationId xmlns:p14="http://schemas.microsoft.com/office/powerpoint/2010/main" val="2450413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8ECA6-BBE1-4EFD-9426-B1B06D7C29B0}" type="datetimeFigureOut">
              <a:rPr lang="es-PE" smtClean="0"/>
              <a:t>05/04/2016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05773-7DA5-4C9C-AB18-AF415B62E817}" type="slidenum">
              <a:rPr lang="es-PE" smtClean="0"/>
              <a:t>‹Nº›</a:t>
            </a:fld>
            <a:endParaRPr lang="es-PE"/>
          </a:p>
        </p:txBody>
      </p:sp>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05292" y="1"/>
            <a:ext cx="2386707" cy="1484415"/>
          </a:xfrm>
          <a:prstGeom prst="rect">
            <a:avLst/>
          </a:prstGeom>
        </p:spPr>
      </p:pic>
    </p:spTree>
    <p:extLst>
      <p:ext uri="{BB962C8B-B14F-4D97-AF65-F5344CB8AC3E}">
        <p14:creationId xmlns:p14="http://schemas.microsoft.com/office/powerpoint/2010/main" val="165215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ARQUITECTURA DE UN SISTEMA WEB EN 3 CAPAS</a:t>
            </a:r>
            <a:endParaRPr lang="es-PE" dirty="0"/>
          </a:p>
        </p:txBody>
      </p:sp>
      <p:sp>
        <p:nvSpPr>
          <p:cNvPr id="3" name="Subtítulo 2"/>
          <p:cNvSpPr>
            <a:spLocks noGrp="1"/>
          </p:cNvSpPr>
          <p:nvPr>
            <p:ph type="subTitle" idx="1"/>
          </p:nvPr>
        </p:nvSpPr>
        <p:spPr/>
        <p:txBody>
          <a:bodyPr/>
          <a:lstStyle/>
          <a:p>
            <a:r>
              <a:rPr lang="es-PE" dirty="0" smtClean="0"/>
              <a:t>Por Miguel Farfán</a:t>
            </a:r>
            <a:endParaRPr lang="es-PE" dirty="0"/>
          </a:p>
        </p:txBody>
      </p:sp>
    </p:spTree>
    <p:extLst>
      <p:ext uri="{BB962C8B-B14F-4D97-AF65-F5344CB8AC3E}">
        <p14:creationId xmlns:p14="http://schemas.microsoft.com/office/powerpoint/2010/main" val="321238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ARQUITECTURA DE 3 CAPAS PARA WEB</a:t>
            </a:r>
            <a:endParaRPr lang="es-PE" dirty="0"/>
          </a:p>
        </p:txBody>
      </p:sp>
      <p:sp>
        <p:nvSpPr>
          <p:cNvPr id="3" name="Marcador de contenido 2"/>
          <p:cNvSpPr>
            <a:spLocks noGrp="1"/>
          </p:cNvSpPr>
          <p:nvPr>
            <p:ph idx="1"/>
          </p:nvPr>
        </p:nvSpPr>
        <p:spPr/>
        <p:txBody>
          <a:bodyPr/>
          <a:lstStyle/>
          <a:p>
            <a:r>
              <a:rPr lang="es-PE" dirty="0" smtClean="0"/>
              <a:t>En la capa de presentación esta el navegador que permite visualizar la pagina web el mismo que se comunica con el servidor web ya a su vez con el servidor de aplicaciones conformando la lógica de negocios y posteriormente se accede a la base de datos</a:t>
            </a:r>
            <a:endParaRPr lang="es-PE" dirty="0"/>
          </a:p>
        </p:txBody>
      </p:sp>
    </p:spTree>
    <p:extLst>
      <p:ext uri="{BB962C8B-B14F-4D97-AF65-F5344CB8AC3E}">
        <p14:creationId xmlns:p14="http://schemas.microsoft.com/office/powerpoint/2010/main" val="1061307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ARQUITECTURA EN 3 CAPAS WEB Y</a:t>
            </a:r>
            <a:br>
              <a:rPr lang="es-PE" dirty="0" smtClean="0"/>
            </a:br>
            <a:r>
              <a:rPr lang="es-PE" dirty="0" smtClean="0"/>
              <a:t> NO WEB</a:t>
            </a:r>
            <a:endParaRPr lang="es-PE" dirty="0"/>
          </a:p>
        </p:txBody>
      </p:sp>
      <p:pic>
        <p:nvPicPr>
          <p:cNvPr id="5" name="Imagen 4"/>
          <p:cNvPicPr>
            <a:picLocks noChangeAspect="1"/>
          </p:cNvPicPr>
          <p:nvPr/>
        </p:nvPicPr>
        <p:blipFill>
          <a:blip r:embed="rId2"/>
          <a:stretch>
            <a:fillRect/>
          </a:stretch>
        </p:blipFill>
        <p:spPr>
          <a:xfrm>
            <a:off x="2107790" y="1470779"/>
            <a:ext cx="7976419" cy="5122471"/>
          </a:xfrm>
          <a:prstGeom prst="rect">
            <a:avLst/>
          </a:prstGeom>
        </p:spPr>
      </p:pic>
    </p:spTree>
    <p:extLst>
      <p:ext uri="{BB962C8B-B14F-4D97-AF65-F5344CB8AC3E}">
        <p14:creationId xmlns:p14="http://schemas.microsoft.com/office/powerpoint/2010/main" val="3083255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ESTRUCTURA WEB</a:t>
            </a:r>
            <a:endParaRPr lang="es-PE" dirty="0"/>
          </a:p>
        </p:txBody>
      </p:sp>
      <p:sp>
        <p:nvSpPr>
          <p:cNvPr id="3" name="Marcador de contenido 2"/>
          <p:cNvSpPr>
            <a:spLocks noGrp="1"/>
          </p:cNvSpPr>
          <p:nvPr>
            <p:ph idx="1"/>
          </p:nvPr>
        </p:nvSpPr>
        <p:spPr>
          <a:xfrm>
            <a:off x="838200" y="1825625"/>
            <a:ext cx="4780935" cy="4351338"/>
          </a:xfrm>
        </p:spPr>
        <p:txBody>
          <a:bodyPr>
            <a:normAutofit/>
          </a:bodyPr>
          <a:lstStyle/>
          <a:p>
            <a:r>
              <a:rPr lang="es-PE" dirty="0" smtClean="0"/>
              <a:t>El </a:t>
            </a:r>
            <a:r>
              <a:rPr lang="es-PE" dirty="0"/>
              <a:t>navegador sigue siendo el nivel del cliente</a:t>
            </a:r>
          </a:p>
          <a:p>
            <a:r>
              <a:rPr lang="es-PE" dirty="0"/>
              <a:t>El servidor Web se convierte en el medio nivel</a:t>
            </a:r>
          </a:p>
          <a:p>
            <a:r>
              <a:rPr lang="es-PE" dirty="0"/>
              <a:t>La base de datos es el tercer nivel</a:t>
            </a:r>
          </a:p>
          <a:p>
            <a:r>
              <a:rPr lang="es-PE" dirty="0"/>
              <a:t>Ambos, la base de datos y el servidor web responden las peticiones del cliente.</a:t>
            </a:r>
          </a:p>
        </p:txBody>
      </p:sp>
      <p:pic>
        <p:nvPicPr>
          <p:cNvPr id="1026" name="Picture 2" descr="Arquitectura de tres capas cliente servi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109" y="1938337"/>
            <a:ext cx="5750641"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48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lo Iterativo Incre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02" y="300549"/>
            <a:ext cx="11388245" cy="604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69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55379"/>
            <a:ext cx="10515600" cy="4521584"/>
          </a:xfrm>
        </p:spPr>
        <p:txBody>
          <a:bodyPr/>
          <a:lstStyle/>
          <a:p>
            <a:pPr algn="just"/>
            <a:r>
              <a:rPr lang="es-PE" dirty="0"/>
              <a:t>Al hacer que cada capa se comunique solo con la inmediatamente inferior, conseguimos que si hay que realizar un cambio no nos volvamos locos tocando todo el sistema. Si por ejemplo tenemos que cambiar la forma en la que se guardan los datos (el tipo de base de datos por ejemplo), solo tendríamos que tocar la capa de persistencia.</a:t>
            </a:r>
          </a:p>
        </p:txBody>
      </p:sp>
    </p:spTree>
    <p:extLst>
      <p:ext uri="{BB962C8B-B14F-4D97-AF65-F5344CB8AC3E}">
        <p14:creationId xmlns:p14="http://schemas.microsoft.com/office/powerpoint/2010/main" val="3814457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graphicFrame>
        <p:nvGraphicFramePr>
          <p:cNvPr id="3" name="Objeto 2"/>
          <p:cNvGraphicFramePr>
            <a:graphicFrameLocks noChangeAspect="1"/>
          </p:cNvGraphicFramePr>
          <p:nvPr>
            <p:extLst>
              <p:ext uri="{D42A27DB-BD31-4B8C-83A1-F6EECF244321}">
                <p14:modId xmlns:p14="http://schemas.microsoft.com/office/powerpoint/2010/main" val="3847562857"/>
              </p:ext>
            </p:extLst>
          </p:nvPr>
        </p:nvGraphicFramePr>
        <p:xfrm>
          <a:off x="423862" y="1336664"/>
          <a:ext cx="11344275" cy="5172075"/>
        </p:xfrm>
        <a:graphic>
          <a:graphicData uri="http://schemas.openxmlformats.org/presentationml/2006/ole">
            <mc:AlternateContent xmlns:mc="http://schemas.openxmlformats.org/markup-compatibility/2006">
              <mc:Choice xmlns:v="urn:schemas-microsoft-com:vml" Requires="v">
                <p:oleObj spid="_x0000_s1027" name="Image" r:id="rId3" imgW="15123600" imgH="6895080" progId="Photoshop.Image.13">
                  <p:embed/>
                </p:oleObj>
              </mc:Choice>
              <mc:Fallback>
                <p:oleObj name="Image" r:id="rId3" imgW="15123600" imgH="6895080" progId="Photoshop.Image.13">
                  <p:embed/>
                  <p:pic>
                    <p:nvPicPr>
                      <p:cNvPr id="0" name=""/>
                      <p:cNvPicPr/>
                      <p:nvPr/>
                    </p:nvPicPr>
                    <p:blipFill>
                      <a:blip r:embed="rId4"/>
                      <a:stretch>
                        <a:fillRect/>
                      </a:stretch>
                    </p:blipFill>
                    <p:spPr>
                      <a:xfrm>
                        <a:off x="423862" y="1336664"/>
                        <a:ext cx="11344275" cy="5172075"/>
                      </a:xfrm>
                      <a:prstGeom prst="rect">
                        <a:avLst/>
                      </a:prstGeom>
                    </p:spPr>
                  </p:pic>
                </p:oleObj>
              </mc:Fallback>
            </mc:AlternateContent>
          </a:graphicData>
        </a:graphic>
      </p:graphicFrame>
    </p:spTree>
    <p:extLst>
      <p:ext uri="{BB962C8B-B14F-4D97-AF65-F5344CB8AC3E}">
        <p14:creationId xmlns:p14="http://schemas.microsoft.com/office/powerpoint/2010/main" val="2511657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EXPLICACION</a:t>
            </a:r>
            <a:endParaRPr lang="es-PE" dirty="0"/>
          </a:p>
        </p:txBody>
      </p:sp>
      <p:sp>
        <p:nvSpPr>
          <p:cNvPr id="3" name="Marcador de contenido 2"/>
          <p:cNvSpPr>
            <a:spLocks noGrp="1"/>
          </p:cNvSpPr>
          <p:nvPr>
            <p:ph idx="1"/>
          </p:nvPr>
        </p:nvSpPr>
        <p:spPr/>
        <p:txBody>
          <a:bodyPr>
            <a:normAutofit fontScale="92500" lnSpcReduction="20000"/>
          </a:bodyPr>
          <a:lstStyle/>
          <a:p>
            <a:pPr algn="just"/>
            <a:r>
              <a:rPr lang="es-PE" dirty="0"/>
              <a:t>Este diagrama muestra el diseño arquitectónico de una aplicación para gestionar el impuesto de circulación de los vehículos </a:t>
            </a:r>
            <a:r>
              <a:rPr lang="es-PE" dirty="0" smtClean="0"/>
              <a:t>registrados. Está </a:t>
            </a:r>
            <a:r>
              <a:rPr lang="es-PE" dirty="0"/>
              <a:t>dividida en tres capas con dos componentes en cada capa. Los componentes finalizados en DAO son los de la capa de persistencia y se encargan de guardar los vehículos y los contribuyentes. Los componentes de gestión son los que realizan la llamada a los DAO para obtener, editar, crear y borrar vehículos y contribuyentes. Además será donde se calcule el precio que tiene que pagar cada contribuyente en función de ciertos parámetros. Eso es lo que llamamos lógica de negocio. Finalmente tenemos la capa de presentación que en este caso tiene una vista web a la que accederá el funcionario y un servicio web. Los componentes se comunican mediante interfaces y </a:t>
            </a:r>
            <a:r>
              <a:rPr lang="es-PE" dirty="0" smtClean="0"/>
              <a:t>la </a:t>
            </a:r>
            <a:r>
              <a:rPr lang="es-PE" dirty="0"/>
              <a:t>capa de presentación no se relaciona con persistencia, solo lo </a:t>
            </a:r>
            <a:r>
              <a:rPr lang="es-PE" dirty="0" smtClean="0"/>
              <a:t>hace </a:t>
            </a:r>
            <a:r>
              <a:rPr lang="es-PE" dirty="0"/>
              <a:t>con la de negocio y esta a su vez con la de persistencia.</a:t>
            </a:r>
          </a:p>
        </p:txBody>
      </p:sp>
    </p:spTree>
    <p:extLst>
      <p:ext uri="{BB962C8B-B14F-4D97-AF65-F5344CB8AC3E}">
        <p14:creationId xmlns:p14="http://schemas.microsoft.com/office/powerpoint/2010/main" val="1083249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345</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Tema de Office</vt:lpstr>
      <vt:lpstr>Image</vt:lpstr>
      <vt:lpstr>ARQUITECTURA DE UN SISTEMA WEB EN 3 CAPAS</vt:lpstr>
      <vt:lpstr>ARQUITECTURA DE 3 CAPAS PARA WEB</vt:lpstr>
      <vt:lpstr>ARQUITECTURA EN 3 CAPAS WEB Y  NO WEB</vt:lpstr>
      <vt:lpstr>ESTRUCTURA WEB</vt:lpstr>
      <vt:lpstr>Presentación de PowerPoint</vt:lpstr>
      <vt:lpstr>Presentación de PowerPoint</vt:lpstr>
      <vt:lpstr>EJEMPLO</vt:lpstr>
      <vt:lpstr>EXPLICACION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UN SISTEMA WEB EN 3 CAPAS</dc:title>
  <dc:creator>Lab04</dc:creator>
  <cp:lastModifiedBy>Docente</cp:lastModifiedBy>
  <cp:revision>14</cp:revision>
  <dcterms:created xsi:type="dcterms:W3CDTF">2016-04-05T17:54:01Z</dcterms:created>
  <dcterms:modified xsi:type="dcterms:W3CDTF">2016-04-06T02:20:18Z</dcterms:modified>
</cp:coreProperties>
</file>