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B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Arquitectura de Software	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dirty="0" smtClean="0"/>
              <a:t>Geraldine Altuna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087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Programacion</a:t>
            </a:r>
            <a:r>
              <a:rPr lang="es-PE" dirty="0" smtClean="0"/>
              <a:t> por capas	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 mas importante es que el desarrollo se puede llevar a varios </a:t>
            </a:r>
            <a:r>
              <a:rPr lang="es-PE" dirty="0" err="1" smtClean="0"/>
              <a:t>nivles</a:t>
            </a:r>
            <a:r>
              <a:rPr lang="es-PE" dirty="0" smtClean="0"/>
              <a:t>, entonces cuando venga algún cambio, solo se atacará al nivel requerido.</a:t>
            </a:r>
          </a:p>
          <a:p>
            <a:r>
              <a:rPr lang="es-PE" dirty="0" smtClean="0"/>
              <a:t> Los mas actualizados actualmente es el diseño en 3 niveles.</a:t>
            </a:r>
          </a:p>
          <a:p>
            <a:endParaRPr lang="es-PE" dirty="0"/>
          </a:p>
          <a:p>
            <a:r>
              <a:rPr lang="es-PE" dirty="0" smtClean="0"/>
              <a:t>Capa de presentación : lo que </a:t>
            </a:r>
            <a:r>
              <a:rPr lang="es-PE" dirty="0" err="1" smtClean="0"/>
              <a:t>vé</a:t>
            </a:r>
            <a:r>
              <a:rPr lang="es-PE" dirty="0" smtClean="0"/>
              <a:t> el usuario </a:t>
            </a:r>
          </a:p>
          <a:p>
            <a:r>
              <a:rPr lang="es-PE" dirty="0" smtClean="0"/>
              <a:t>Capa de negocio : recibe peticiones de los usuarios </a:t>
            </a:r>
          </a:p>
          <a:p>
            <a:r>
              <a:rPr lang="es-PE" dirty="0" smtClean="0"/>
              <a:t>Capa de datos :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59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Experiencia 01:</a:t>
            </a:r>
            <a:endParaRPr lang="es-P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53" y="4592783"/>
            <a:ext cx="3307339" cy="186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94" y="1348851"/>
            <a:ext cx="1302327" cy="1881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7752"/>
            <a:ext cx="1276157" cy="1843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18" y="1343463"/>
            <a:ext cx="1302327" cy="1881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4580693"/>
            <a:ext cx="1302327" cy="1881138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0"/>
            <a:endCxn id="9" idx="2"/>
          </p:cNvCxnSpPr>
          <p:nvPr/>
        </p:nvCxnSpPr>
        <p:spPr>
          <a:xfrm rot="16200000" flipV="1">
            <a:off x="1845871" y="2680631"/>
            <a:ext cx="1381694" cy="2442610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 flipV="1">
            <a:off x="5411692" y="5521262"/>
            <a:ext cx="1155363" cy="604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 flipV="1">
            <a:off x="1953491" y="2289420"/>
            <a:ext cx="81740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 flipV="1">
            <a:off x="4073221" y="2284032"/>
            <a:ext cx="3052997" cy="53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00472" y="4946073"/>
            <a:ext cx="134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WMS</a:t>
            </a:r>
            <a:endParaRPr lang="es-PE" dirty="0"/>
          </a:p>
        </p:txBody>
      </p:sp>
      <p:sp>
        <p:nvSpPr>
          <p:cNvPr id="28" name="TextBox 27"/>
          <p:cNvSpPr txBox="1"/>
          <p:nvPr/>
        </p:nvSpPr>
        <p:spPr>
          <a:xfrm>
            <a:off x="2104353" y="3266119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USA</a:t>
            </a:r>
            <a:endParaRPr lang="es-PE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173" y="1343416"/>
            <a:ext cx="1302327" cy="18811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56618" y="3450785"/>
            <a:ext cx="10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SUNAT</a:t>
            </a:r>
            <a:endParaRPr lang="es-PE" dirty="0"/>
          </a:p>
        </p:txBody>
      </p:sp>
      <p:sp>
        <p:nvSpPr>
          <p:cNvPr id="34" name="TextBox 33"/>
          <p:cNvSpPr txBox="1"/>
          <p:nvPr/>
        </p:nvSpPr>
        <p:spPr>
          <a:xfrm>
            <a:off x="7126218" y="3450785"/>
            <a:ext cx="114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Edicom</a:t>
            </a:r>
            <a:endParaRPr lang="es-PE" dirty="0"/>
          </a:p>
        </p:txBody>
      </p:sp>
      <p:cxnSp>
        <p:nvCxnSpPr>
          <p:cNvPr id="36" name="Straight Arrow Connector 35"/>
          <p:cNvCxnSpPr>
            <a:stCxn id="10" idx="3"/>
            <a:endCxn id="32" idx="1"/>
          </p:cNvCxnSpPr>
          <p:nvPr/>
        </p:nvCxnSpPr>
        <p:spPr>
          <a:xfrm flipV="1">
            <a:off x="8428545" y="2283985"/>
            <a:ext cx="1069628" cy="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SAP Programación en 3 capas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87102" cy="3880773"/>
          </a:xfrm>
        </p:spPr>
        <p:txBody>
          <a:bodyPr/>
          <a:lstStyle/>
          <a:p>
            <a:r>
              <a:rPr lang="es-PE" dirty="0" smtClean="0"/>
              <a:t>SAP R/3</a:t>
            </a:r>
          </a:p>
          <a:p>
            <a:endParaRPr lang="es-PE" dirty="0"/>
          </a:p>
          <a:p>
            <a:r>
              <a:rPr lang="es-PE" dirty="0" smtClean="0"/>
              <a:t>Armando una aplicación dividiéndolo en 3 capas </a:t>
            </a:r>
          </a:p>
          <a:p>
            <a:r>
              <a:rPr lang="es-PE" dirty="0" smtClean="0"/>
              <a:t>1. Base de </a:t>
            </a:r>
            <a:r>
              <a:rPr lang="es-PE" dirty="0" smtClean="0"/>
              <a:t>Datos </a:t>
            </a:r>
            <a:r>
              <a:rPr lang="es-PE" dirty="0"/>
              <a:t>(</a:t>
            </a:r>
            <a:r>
              <a:rPr lang="es-PE" dirty="0"/>
              <a:t>OEM – Oracle Enterprise </a:t>
            </a:r>
            <a:r>
              <a:rPr lang="es-PE" dirty="0" smtClean="0"/>
              <a:t>Manager)</a:t>
            </a:r>
            <a:endParaRPr lang="es-PE" dirty="0" smtClean="0"/>
          </a:p>
          <a:p>
            <a:r>
              <a:rPr lang="es-PE" dirty="0" smtClean="0"/>
              <a:t>2. </a:t>
            </a:r>
            <a:r>
              <a:rPr lang="es-PE" dirty="0" err="1" smtClean="0"/>
              <a:t>Application</a:t>
            </a:r>
            <a:r>
              <a:rPr lang="es-PE" dirty="0" smtClean="0"/>
              <a:t> Server </a:t>
            </a:r>
            <a:r>
              <a:rPr lang="es-PE" sz="1400" dirty="0" smtClean="0"/>
              <a:t>(</a:t>
            </a:r>
            <a:r>
              <a:rPr lang="en-US" sz="1400" b="1" dirty="0">
                <a:hlinkClick r:id="rId2" tooltip="ABAP"/>
              </a:rPr>
              <a:t>ABAP</a:t>
            </a:r>
            <a:r>
              <a:rPr lang="en-US" sz="1400" dirty="0"/>
              <a:t> Advanced Business Application </a:t>
            </a:r>
            <a:r>
              <a:rPr lang="en-US" sz="1400" dirty="0" smtClean="0"/>
              <a:t>Programming </a:t>
            </a:r>
            <a:r>
              <a:rPr lang="es-PE" sz="1400" dirty="0" smtClean="0"/>
              <a:t>) </a:t>
            </a:r>
          </a:p>
          <a:p>
            <a:r>
              <a:rPr lang="es-PE" dirty="0" smtClean="0"/>
              <a:t>3. SAP GUI ( presentación)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20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SAP Programación en 3 capas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88" y="1477068"/>
            <a:ext cx="3333750" cy="3409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50" y="1496118"/>
            <a:ext cx="3286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24265" y="1477067"/>
            <a:ext cx="5623444" cy="4577369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3810213" y="6236916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https://localhost:1158/em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4911" y="3022921"/>
            <a:ext cx="236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Oracle Enterprise Manager</a:t>
            </a:r>
            <a:endParaRPr lang="es-P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SAP Programación en 3 capas</a:t>
            </a:r>
          </a:p>
        </p:txBody>
      </p:sp>
    </p:spTree>
    <p:extLst>
      <p:ext uri="{BB962C8B-B14F-4D97-AF65-F5344CB8AC3E}">
        <p14:creationId xmlns:p14="http://schemas.microsoft.com/office/powerpoint/2010/main" val="29803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7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6464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Arquitectura de Software </vt:lpstr>
      <vt:lpstr>Programacion por capas </vt:lpstr>
      <vt:lpstr>Experiencia 01:</vt:lpstr>
      <vt:lpstr>SAP Programación en 3 capas</vt:lpstr>
      <vt:lpstr>SAP Programación en 3 capas</vt:lpstr>
      <vt:lpstr>SAP Programación en 3 capas</vt:lpstr>
      <vt:lpstr>PowerPoint Presentation</vt:lpstr>
      <vt:lpstr>PowerPoint Presentation</vt:lpstr>
    </vt:vector>
  </TitlesOfParts>
  <Company>Procter &amp; Gamble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dc:creator>Altuna, Geraldine</dc:creator>
  <cp:lastModifiedBy>Altuna, Geraldine</cp:lastModifiedBy>
  <cp:revision>9</cp:revision>
  <dcterms:created xsi:type="dcterms:W3CDTF">2016-04-05T01:58:05Z</dcterms:created>
  <dcterms:modified xsi:type="dcterms:W3CDTF">2016-04-08T00:24:25Z</dcterms:modified>
</cp:coreProperties>
</file>