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81" r:id="rId10"/>
    <p:sldId id="283" r:id="rId11"/>
    <p:sldId id="267" r:id="rId12"/>
    <p:sldId id="269" r:id="rId13"/>
    <p:sldId id="287" r:id="rId14"/>
    <p:sldId id="270" r:id="rId15"/>
    <p:sldId id="273" r:id="rId16"/>
    <p:sldId id="285" r:id="rId17"/>
    <p:sldId id="290" r:id="rId18"/>
    <p:sldId id="291" r:id="rId19"/>
    <p:sldId id="292" r:id="rId20"/>
    <p:sldId id="294" r:id="rId21"/>
    <p:sldId id="278" r:id="rId22"/>
  </p:sldIdLst>
  <p:sldSz cx="9144000" cy="6858000" type="screen4x3"/>
  <p:notesSz cx="9144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651830" y="4267200"/>
            <a:ext cx="3036442" cy="2355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20214" y="2527275"/>
            <a:ext cx="2278101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Arq</a:t>
            </a:r>
            <a:r>
              <a:rPr sz="3200" spc="-14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it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ctura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8523" y="2527275"/>
            <a:ext cx="2254890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Em</a:t>
            </a:r>
            <a:r>
              <a:rPr sz="3200" spc="-1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resar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al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059811" y="1772831"/>
            <a:ext cx="1485011" cy="826604"/>
          </a:xfrm>
          <a:custGeom>
            <a:avLst/>
            <a:gdLst/>
            <a:ahLst/>
            <a:cxnLst/>
            <a:rect l="l" t="t" r="r" b="b"/>
            <a:pathLst>
              <a:path w="1485011" h="826604">
                <a:moveTo>
                  <a:pt x="0" y="826604"/>
                </a:moveTo>
                <a:lnTo>
                  <a:pt x="1485011" y="826604"/>
                </a:lnTo>
                <a:lnTo>
                  <a:pt x="1485011" y="0"/>
                </a:lnTo>
                <a:lnTo>
                  <a:pt x="0" y="0"/>
                </a:lnTo>
                <a:lnTo>
                  <a:pt x="0" y="82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4822" y="1772831"/>
            <a:ext cx="1485011" cy="826604"/>
          </a:xfrm>
          <a:custGeom>
            <a:avLst/>
            <a:gdLst/>
            <a:ahLst/>
            <a:cxnLst/>
            <a:rect l="l" t="t" r="r" b="b"/>
            <a:pathLst>
              <a:path w="1485011" h="826604">
                <a:moveTo>
                  <a:pt x="0" y="826604"/>
                </a:moveTo>
                <a:lnTo>
                  <a:pt x="1485011" y="826604"/>
                </a:lnTo>
                <a:lnTo>
                  <a:pt x="1485011" y="0"/>
                </a:lnTo>
                <a:lnTo>
                  <a:pt x="0" y="0"/>
                </a:lnTo>
                <a:lnTo>
                  <a:pt x="0" y="82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29960" y="1772831"/>
            <a:ext cx="1485011" cy="826604"/>
          </a:xfrm>
          <a:custGeom>
            <a:avLst/>
            <a:gdLst/>
            <a:ahLst/>
            <a:cxnLst/>
            <a:rect l="l" t="t" r="r" b="b"/>
            <a:pathLst>
              <a:path w="1485011" h="826604">
                <a:moveTo>
                  <a:pt x="0" y="826604"/>
                </a:moveTo>
                <a:lnTo>
                  <a:pt x="1485011" y="826604"/>
                </a:lnTo>
                <a:lnTo>
                  <a:pt x="1485011" y="0"/>
                </a:lnTo>
                <a:lnTo>
                  <a:pt x="0" y="0"/>
                </a:lnTo>
                <a:lnTo>
                  <a:pt x="0" y="82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14971" y="1772831"/>
            <a:ext cx="1485011" cy="826604"/>
          </a:xfrm>
          <a:custGeom>
            <a:avLst/>
            <a:gdLst/>
            <a:ahLst/>
            <a:cxnLst/>
            <a:rect l="l" t="t" r="r" b="b"/>
            <a:pathLst>
              <a:path w="1485011" h="826604">
                <a:moveTo>
                  <a:pt x="0" y="826604"/>
                </a:moveTo>
                <a:lnTo>
                  <a:pt x="1485011" y="826604"/>
                </a:lnTo>
                <a:lnTo>
                  <a:pt x="1485011" y="0"/>
                </a:lnTo>
                <a:lnTo>
                  <a:pt x="0" y="0"/>
                </a:lnTo>
                <a:lnTo>
                  <a:pt x="0" y="82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59811" y="2599436"/>
            <a:ext cx="1485011" cy="914400"/>
          </a:xfrm>
          <a:custGeom>
            <a:avLst/>
            <a:gdLst/>
            <a:ahLst/>
            <a:cxnLst/>
            <a:rect l="l" t="t" r="r" b="b"/>
            <a:pathLst>
              <a:path w="1485011" h="914400">
                <a:moveTo>
                  <a:pt x="0" y="914400"/>
                </a:moveTo>
                <a:lnTo>
                  <a:pt x="1485011" y="914400"/>
                </a:lnTo>
                <a:lnTo>
                  <a:pt x="148501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44822" y="2599436"/>
            <a:ext cx="1485011" cy="914400"/>
          </a:xfrm>
          <a:custGeom>
            <a:avLst/>
            <a:gdLst/>
            <a:ahLst/>
            <a:cxnLst/>
            <a:rect l="l" t="t" r="r" b="b"/>
            <a:pathLst>
              <a:path w="1485011" h="914400">
                <a:moveTo>
                  <a:pt x="0" y="914400"/>
                </a:moveTo>
                <a:lnTo>
                  <a:pt x="1485011" y="914400"/>
                </a:lnTo>
                <a:lnTo>
                  <a:pt x="148501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29960" y="2599436"/>
            <a:ext cx="1485011" cy="914400"/>
          </a:xfrm>
          <a:custGeom>
            <a:avLst/>
            <a:gdLst/>
            <a:ahLst/>
            <a:cxnLst/>
            <a:rect l="l" t="t" r="r" b="b"/>
            <a:pathLst>
              <a:path w="1485011" h="914400">
                <a:moveTo>
                  <a:pt x="0" y="914400"/>
                </a:moveTo>
                <a:lnTo>
                  <a:pt x="1485011" y="914400"/>
                </a:lnTo>
                <a:lnTo>
                  <a:pt x="148501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14971" y="2599436"/>
            <a:ext cx="1485011" cy="914400"/>
          </a:xfrm>
          <a:custGeom>
            <a:avLst/>
            <a:gdLst/>
            <a:ahLst/>
            <a:cxnLst/>
            <a:rect l="l" t="t" r="r" b="b"/>
            <a:pathLst>
              <a:path w="1485011" h="914400">
                <a:moveTo>
                  <a:pt x="0" y="914400"/>
                </a:moveTo>
                <a:lnTo>
                  <a:pt x="1485011" y="914400"/>
                </a:lnTo>
                <a:lnTo>
                  <a:pt x="148501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59811" y="3513836"/>
            <a:ext cx="1485011" cy="914400"/>
          </a:xfrm>
          <a:custGeom>
            <a:avLst/>
            <a:gdLst/>
            <a:ahLst/>
            <a:cxnLst/>
            <a:rect l="l" t="t" r="r" b="b"/>
            <a:pathLst>
              <a:path w="1485011" h="914400">
                <a:moveTo>
                  <a:pt x="0" y="914400"/>
                </a:moveTo>
                <a:lnTo>
                  <a:pt x="1485011" y="914400"/>
                </a:lnTo>
                <a:lnTo>
                  <a:pt x="148501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44822" y="3513836"/>
            <a:ext cx="1485011" cy="914400"/>
          </a:xfrm>
          <a:custGeom>
            <a:avLst/>
            <a:gdLst/>
            <a:ahLst/>
            <a:cxnLst/>
            <a:rect l="l" t="t" r="r" b="b"/>
            <a:pathLst>
              <a:path w="1485011" h="914400">
                <a:moveTo>
                  <a:pt x="0" y="914400"/>
                </a:moveTo>
                <a:lnTo>
                  <a:pt x="1485011" y="914400"/>
                </a:lnTo>
                <a:lnTo>
                  <a:pt x="148501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29960" y="3513836"/>
            <a:ext cx="1485011" cy="914400"/>
          </a:xfrm>
          <a:custGeom>
            <a:avLst/>
            <a:gdLst/>
            <a:ahLst/>
            <a:cxnLst/>
            <a:rect l="l" t="t" r="r" b="b"/>
            <a:pathLst>
              <a:path w="1485011" h="914400">
                <a:moveTo>
                  <a:pt x="0" y="914400"/>
                </a:moveTo>
                <a:lnTo>
                  <a:pt x="1485011" y="914400"/>
                </a:lnTo>
                <a:lnTo>
                  <a:pt x="148501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4971" y="3513836"/>
            <a:ext cx="1485011" cy="914400"/>
          </a:xfrm>
          <a:custGeom>
            <a:avLst/>
            <a:gdLst/>
            <a:ahLst/>
            <a:cxnLst/>
            <a:rect l="l" t="t" r="r" b="b"/>
            <a:pathLst>
              <a:path w="1485011" h="914400">
                <a:moveTo>
                  <a:pt x="0" y="914400"/>
                </a:moveTo>
                <a:lnTo>
                  <a:pt x="1485011" y="914400"/>
                </a:lnTo>
                <a:lnTo>
                  <a:pt x="148501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59811" y="4428274"/>
            <a:ext cx="1485011" cy="826604"/>
          </a:xfrm>
          <a:custGeom>
            <a:avLst/>
            <a:gdLst/>
            <a:ahLst/>
            <a:cxnLst/>
            <a:rect l="l" t="t" r="r" b="b"/>
            <a:pathLst>
              <a:path w="1485011" h="826604">
                <a:moveTo>
                  <a:pt x="0" y="826604"/>
                </a:moveTo>
                <a:lnTo>
                  <a:pt x="1485011" y="826604"/>
                </a:lnTo>
                <a:lnTo>
                  <a:pt x="1485011" y="0"/>
                </a:lnTo>
                <a:lnTo>
                  <a:pt x="0" y="0"/>
                </a:lnTo>
                <a:lnTo>
                  <a:pt x="0" y="826604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44822" y="4428274"/>
            <a:ext cx="1485011" cy="826604"/>
          </a:xfrm>
          <a:custGeom>
            <a:avLst/>
            <a:gdLst/>
            <a:ahLst/>
            <a:cxnLst/>
            <a:rect l="l" t="t" r="r" b="b"/>
            <a:pathLst>
              <a:path w="1485011" h="826604">
                <a:moveTo>
                  <a:pt x="0" y="826604"/>
                </a:moveTo>
                <a:lnTo>
                  <a:pt x="1485011" y="826604"/>
                </a:lnTo>
                <a:lnTo>
                  <a:pt x="1485011" y="0"/>
                </a:lnTo>
                <a:lnTo>
                  <a:pt x="0" y="0"/>
                </a:lnTo>
                <a:lnTo>
                  <a:pt x="0" y="826604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29960" y="4428274"/>
            <a:ext cx="1485011" cy="826604"/>
          </a:xfrm>
          <a:custGeom>
            <a:avLst/>
            <a:gdLst/>
            <a:ahLst/>
            <a:cxnLst/>
            <a:rect l="l" t="t" r="r" b="b"/>
            <a:pathLst>
              <a:path w="1485011" h="826604">
                <a:moveTo>
                  <a:pt x="0" y="826604"/>
                </a:moveTo>
                <a:lnTo>
                  <a:pt x="1485011" y="826604"/>
                </a:lnTo>
                <a:lnTo>
                  <a:pt x="1485011" y="0"/>
                </a:lnTo>
                <a:lnTo>
                  <a:pt x="0" y="0"/>
                </a:lnTo>
                <a:lnTo>
                  <a:pt x="0" y="826604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14971" y="4428274"/>
            <a:ext cx="1485011" cy="826604"/>
          </a:xfrm>
          <a:custGeom>
            <a:avLst/>
            <a:gdLst/>
            <a:ahLst/>
            <a:cxnLst/>
            <a:rect l="l" t="t" r="r" b="b"/>
            <a:pathLst>
              <a:path w="1485011" h="826604">
                <a:moveTo>
                  <a:pt x="0" y="826604"/>
                </a:moveTo>
                <a:lnTo>
                  <a:pt x="1485011" y="826604"/>
                </a:lnTo>
                <a:lnTo>
                  <a:pt x="1485011" y="0"/>
                </a:lnTo>
                <a:lnTo>
                  <a:pt x="0" y="0"/>
                </a:lnTo>
                <a:lnTo>
                  <a:pt x="0" y="826604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59811" y="5254840"/>
            <a:ext cx="1485011" cy="914400"/>
          </a:xfrm>
          <a:custGeom>
            <a:avLst/>
            <a:gdLst/>
            <a:ahLst/>
            <a:cxnLst/>
            <a:rect l="l" t="t" r="r" b="b"/>
            <a:pathLst>
              <a:path w="1485011" h="914400">
                <a:moveTo>
                  <a:pt x="0" y="914400"/>
                </a:moveTo>
                <a:lnTo>
                  <a:pt x="1485011" y="914400"/>
                </a:lnTo>
                <a:lnTo>
                  <a:pt x="148501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44822" y="5254840"/>
            <a:ext cx="1485011" cy="914400"/>
          </a:xfrm>
          <a:custGeom>
            <a:avLst/>
            <a:gdLst/>
            <a:ahLst/>
            <a:cxnLst/>
            <a:rect l="l" t="t" r="r" b="b"/>
            <a:pathLst>
              <a:path w="1485011" h="914400">
                <a:moveTo>
                  <a:pt x="0" y="914400"/>
                </a:moveTo>
                <a:lnTo>
                  <a:pt x="1485011" y="914400"/>
                </a:lnTo>
                <a:lnTo>
                  <a:pt x="148501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29960" y="5254840"/>
            <a:ext cx="1485011" cy="914400"/>
          </a:xfrm>
          <a:custGeom>
            <a:avLst/>
            <a:gdLst/>
            <a:ahLst/>
            <a:cxnLst/>
            <a:rect l="l" t="t" r="r" b="b"/>
            <a:pathLst>
              <a:path w="1485011" h="914400">
                <a:moveTo>
                  <a:pt x="0" y="914400"/>
                </a:moveTo>
                <a:lnTo>
                  <a:pt x="1485011" y="914400"/>
                </a:lnTo>
                <a:lnTo>
                  <a:pt x="148501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14971" y="5254840"/>
            <a:ext cx="1485011" cy="914400"/>
          </a:xfrm>
          <a:custGeom>
            <a:avLst/>
            <a:gdLst/>
            <a:ahLst/>
            <a:cxnLst/>
            <a:rect l="l" t="t" r="r" b="b"/>
            <a:pathLst>
              <a:path w="1485011" h="914400">
                <a:moveTo>
                  <a:pt x="0" y="914400"/>
                </a:moveTo>
                <a:lnTo>
                  <a:pt x="1485011" y="914400"/>
                </a:lnTo>
                <a:lnTo>
                  <a:pt x="148501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53461" y="2599436"/>
            <a:ext cx="5952870" cy="0"/>
          </a:xfrm>
          <a:custGeom>
            <a:avLst/>
            <a:gdLst/>
            <a:ahLst/>
            <a:cxnLst/>
            <a:rect l="l" t="t" r="r" b="b"/>
            <a:pathLst>
              <a:path w="5952870">
                <a:moveTo>
                  <a:pt x="0" y="0"/>
                </a:moveTo>
                <a:lnTo>
                  <a:pt x="595287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83130" y="602614"/>
            <a:ext cx="2369747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L</a:t>
            </a:r>
            <a:r>
              <a:rPr sz="6600" spc="-14" baseline="3103" dirty="0">
                <a:latin typeface="Calibri"/>
                <a:cs typeface="Calibri"/>
              </a:rPr>
              <a:t>e</a:t>
            </a:r>
            <a:r>
              <a:rPr sz="6600" spc="0" baseline="3103" dirty="0">
                <a:latin typeface="Calibri"/>
                <a:cs typeface="Calibri"/>
              </a:rPr>
              <a:t>n</a:t>
            </a:r>
            <a:r>
              <a:rPr sz="6600" spc="14" baseline="3103" dirty="0">
                <a:latin typeface="Calibri"/>
                <a:cs typeface="Calibri"/>
              </a:rPr>
              <a:t>g</a:t>
            </a:r>
            <a:r>
              <a:rPr sz="6600" spc="0" baseline="3103" dirty="0">
                <a:latin typeface="Calibri"/>
                <a:cs typeface="Calibri"/>
              </a:rPr>
              <a:t>uajes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2558" y="602614"/>
            <a:ext cx="362153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1984" y="602614"/>
            <a:ext cx="2092097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Mode</a:t>
            </a:r>
            <a:r>
              <a:rPr sz="6600" spc="-19" baseline="3103" dirty="0">
                <a:latin typeface="Calibri"/>
                <a:cs typeface="Calibri"/>
              </a:rPr>
              <a:t>l</a:t>
            </a:r>
            <a:r>
              <a:rPr sz="6600" spc="0" baseline="3103" dirty="0">
                <a:latin typeface="Calibri"/>
                <a:cs typeface="Calibri"/>
              </a:rPr>
              <a:t>os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445" y="1707022"/>
            <a:ext cx="203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345" y="1728470"/>
            <a:ext cx="2344884" cy="4309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412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La</a:t>
            </a:r>
            <a:r>
              <a:rPr sz="4200" spc="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39" baseline="2925" dirty="0">
                <a:latin typeface="Calibri"/>
                <a:cs typeface="Calibri"/>
              </a:rPr>
              <a:t>r</a:t>
            </a:r>
            <a:r>
              <a:rPr sz="4200" spc="4" baseline="2925" dirty="0">
                <a:latin typeface="Calibri"/>
                <a:cs typeface="Calibri"/>
              </a:rPr>
              <a:t>qu</a:t>
            </a:r>
            <a:r>
              <a:rPr sz="4200" spc="0" baseline="2925" dirty="0">
                <a:latin typeface="Calibri"/>
                <a:cs typeface="Calibri"/>
              </a:rPr>
              <a:t>i</a:t>
            </a:r>
            <a:r>
              <a:rPr sz="4200" spc="-39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ect</a:t>
            </a:r>
            <a:r>
              <a:rPr sz="4200" spc="9" baseline="2925" dirty="0">
                <a:latin typeface="Calibri"/>
                <a:cs typeface="Calibri"/>
              </a:rPr>
              <a:t>u</a:t>
            </a:r>
            <a:r>
              <a:rPr sz="4200" spc="-54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12700" marR="52412">
              <a:lnSpc>
                <a:spcPts val="3365"/>
              </a:lnSpc>
              <a:spcBef>
                <a:spcPts val="20"/>
              </a:spcBef>
            </a:pPr>
            <a:r>
              <a:rPr sz="4200" spc="0" baseline="1950" dirty="0">
                <a:latin typeface="Calibri"/>
                <a:cs typeface="Calibri"/>
              </a:rPr>
              <a:t>se </a:t>
            </a:r>
            <a:r>
              <a:rPr sz="4200" spc="-29" baseline="1950" dirty="0">
                <a:latin typeface="Calibri"/>
                <a:cs typeface="Calibri"/>
              </a:rPr>
              <a:t>e</a:t>
            </a:r>
            <a:r>
              <a:rPr sz="4200" spc="0" baseline="1950" dirty="0">
                <a:latin typeface="Calibri"/>
                <a:cs typeface="Calibri"/>
              </a:rPr>
              <a:t>x</a:t>
            </a:r>
            <a:r>
              <a:rPr sz="4200" spc="14" baseline="1950" dirty="0">
                <a:latin typeface="Calibri"/>
                <a:cs typeface="Calibri"/>
              </a:rPr>
              <a:t>p</a:t>
            </a:r>
            <a:r>
              <a:rPr sz="4200" spc="-34" baseline="1950" dirty="0">
                <a:latin typeface="Calibri"/>
                <a:cs typeface="Calibri"/>
              </a:rPr>
              <a:t>r</a:t>
            </a:r>
            <a:r>
              <a:rPr sz="4200" spc="0" baseline="1950" dirty="0">
                <a:latin typeface="Calibri"/>
                <a:cs typeface="Calibri"/>
              </a:rPr>
              <a:t>e</a:t>
            </a:r>
            <a:r>
              <a:rPr sz="4200" spc="9" baseline="1950" dirty="0">
                <a:latin typeface="Calibri"/>
                <a:cs typeface="Calibri"/>
              </a:rPr>
              <a:t>s</a:t>
            </a:r>
            <a:r>
              <a:rPr sz="4200" spc="0" baseline="1950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12700" marR="52412">
              <a:lnSpc>
                <a:spcPts val="3360"/>
              </a:lnSpc>
            </a:pPr>
            <a:r>
              <a:rPr sz="4200" spc="4" baseline="1950" dirty="0">
                <a:latin typeface="Calibri"/>
                <a:cs typeface="Calibri"/>
              </a:rPr>
              <a:t>u</a:t>
            </a:r>
            <a:r>
              <a:rPr sz="4200" spc="0" baseline="1950" dirty="0">
                <a:latin typeface="Calibri"/>
                <a:cs typeface="Calibri"/>
              </a:rPr>
              <a:t>sa</a:t>
            </a:r>
            <a:r>
              <a:rPr sz="4200" spc="9" baseline="1950" dirty="0">
                <a:latin typeface="Calibri"/>
                <a:cs typeface="Calibri"/>
              </a:rPr>
              <a:t>n</a:t>
            </a:r>
            <a:r>
              <a:rPr sz="4200" spc="4" baseline="1950" dirty="0">
                <a:latin typeface="Calibri"/>
                <a:cs typeface="Calibri"/>
              </a:rPr>
              <a:t>d</a:t>
            </a:r>
            <a:r>
              <a:rPr sz="4200" spc="0" baseline="1950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  <a:p>
            <a:pPr marL="12700" marR="52412">
              <a:lnSpc>
                <a:spcPts val="3360"/>
              </a:lnSpc>
            </a:pPr>
            <a:r>
              <a:rPr sz="4200" spc="4" baseline="1950" dirty="0">
                <a:latin typeface="Calibri"/>
                <a:cs typeface="Calibri"/>
              </a:rPr>
              <a:t>d</a:t>
            </a:r>
            <a:r>
              <a:rPr sz="4200" spc="0" baseline="1950" dirty="0">
                <a:latin typeface="Calibri"/>
                <a:cs typeface="Calibri"/>
              </a:rPr>
              <a:t>iag</a:t>
            </a:r>
            <a:r>
              <a:rPr sz="4200" spc="-59" baseline="1950" dirty="0">
                <a:latin typeface="Calibri"/>
                <a:cs typeface="Calibri"/>
              </a:rPr>
              <a:t>r</a:t>
            </a:r>
            <a:r>
              <a:rPr sz="4200" spc="0" baseline="1950" dirty="0">
                <a:latin typeface="Calibri"/>
                <a:cs typeface="Calibri"/>
              </a:rPr>
              <a:t>amas y</a:t>
            </a:r>
            <a:endParaRPr sz="2800">
              <a:latin typeface="Calibri"/>
              <a:cs typeface="Calibri"/>
            </a:endParaRPr>
          </a:p>
          <a:p>
            <a:pPr marL="12700" marR="52412">
              <a:lnSpc>
                <a:spcPts val="3360"/>
              </a:lnSpc>
            </a:pPr>
            <a:r>
              <a:rPr sz="4200" spc="0" baseline="1950" dirty="0">
                <a:latin typeface="Calibri"/>
                <a:cs typeface="Calibri"/>
              </a:rPr>
              <a:t>mo</a:t>
            </a:r>
            <a:r>
              <a:rPr sz="4200" spc="9" baseline="1950" dirty="0">
                <a:latin typeface="Calibri"/>
                <a:cs typeface="Calibri"/>
              </a:rPr>
              <a:t>d</a:t>
            </a:r>
            <a:r>
              <a:rPr sz="4200" spc="0" baseline="1950" dirty="0">
                <a:latin typeface="Calibri"/>
                <a:cs typeface="Calibri"/>
              </a:rPr>
              <a:t>elo</a:t>
            </a:r>
            <a:r>
              <a:rPr sz="4200" spc="9" baseline="1950" dirty="0">
                <a:latin typeface="Calibri"/>
                <a:cs typeface="Calibri"/>
              </a:rPr>
              <a:t>s</a:t>
            </a:r>
            <a:r>
              <a:rPr sz="4200" spc="0" baseline="195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99995"/>
              </a:lnSpc>
              <a:spcBef>
                <a:spcPts val="502"/>
              </a:spcBef>
            </a:pPr>
            <a:r>
              <a:rPr sz="2800" spc="0" dirty="0">
                <a:latin typeface="Calibri"/>
                <a:cs typeface="Calibri"/>
              </a:rPr>
              <a:t>Exi</a:t>
            </a:r>
            <a:r>
              <a:rPr sz="2800" spc="-34" dirty="0">
                <a:latin typeface="Calibri"/>
                <a:cs typeface="Calibri"/>
              </a:rPr>
              <a:t>s</a:t>
            </a:r>
            <a:r>
              <a:rPr sz="2800" spc="-39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en </a:t>
            </a:r>
            <a:r>
              <a:rPr sz="2800" spc="4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i</a:t>
            </a:r>
            <a:r>
              <a:rPr sz="2800" spc="-59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29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en</a:t>
            </a:r>
            <a:r>
              <a:rPr sz="2800" spc="-44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es le</a:t>
            </a:r>
            <a:r>
              <a:rPr sz="2800" spc="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g</a:t>
            </a:r>
            <a:r>
              <a:rPr sz="2800" spc="9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4" dirty="0">
                <a:latin typeface="Calibri"/>
                <a:cs typeface="Calibri"/>
              </a:rPr>
              <a:t>j</a:t>
            </a:r>
            <a:r>
              <a:rPr sz="2800" spc="0" dirty="0">
                <a:latin typeface="Calibri"/>
                <a:cs typeface="Calibri"/>
              </a:rPr>
              <a:t>es</a:t>
            </a:r>
            <a:r>
              <a:rPr sz="2800" spc="-44" dirty="0">
                <a:latin typeface="Calibri"/>
                <a:cs typeface="Calibri"/>
              </a:rPr>
              <a:t> </a:t>
            </a:r>
            <a:r>
              <a:rPr sz="2800" spc="4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e mo</a:t>
            </a:r>
            <a:r>
              <a:rPr sz="2800" spc="4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elad</a:t>
            </a:r>
            <a:r>
              <a:rPr sz="2800" spc="4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. G</a:t>
            </a:r>
            <a:r>
              <a:rPr sz="2800" spc="-64" dirty="0">
                <a:latin typeface="Calibri"/>
                <a:cs typeface="Calibri"/>
              </a:rPr>
              <a:t>r</a:t>
            </a:r>
            <a:r>
              <a:rPr sz="2800" spc="-19" dirty="0">
                <a:latin typeface="Calibri"/>
                <a:cs typeface="Calibri"/>
              </a:rPr>
              <a:t>á</a:t>
            </a:r>
            <a:r>
              <a:rPr sz="2800" spc="0" dirty="0">
                <a:latin typeface="Calibri"/>
                <a:cs typeface="Calibri"/>
              </a:rPr>
              <a:t>fi</a:t>
            </a:r>
            <a:r>
              <a:rPr sz="2800" spc="-19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os</a:t>
            </a:r>
            <a:r>
              <a:rPr sz="2800" spc="-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y </a:t>
            </a:r>
            <a:r>
              <a:rPr sz="2800" spc="-244" dirty="0">
                <a:latin typeface="Calibri"/>
                <a:cs typeface="Calibri"/>
              </a:rPr>
              <a:t>T</a:t>
            </a:r>
            <a:r>
              <a:rPr sz="2800" spc="-29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x</a:t>
            </a:r>
            <a:r>
              <a:rPr sz="2800" spc="-9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4959" y="3224149"/>
            <a:ext cx="10424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54" baseline="3034" dirty="0">
                <a:latin typeface="Calibri"/>
                <a:cs typeface="Calibri"/>
              </a:rPr>
              <a:t>T</a:t>
            </a:r>
            <a:r>
              <a:rPr sz="2700" spc="0" baseline="3034" dirty="0">
                <a:latin typeface="Calibri"/>
                <a:cs typeface="Calibri"/>
              </a:rPr>
              <a:t>ecn</a:t>
            </a:r>
            <a:r>
              <a:rPr sz="2700" spc="-9" baseline="3034" dirty="0">
                <a:latin typeface="Calibri"/>
                <a:cs typeface="Calibri"/>
              </a:rPr>
              <a:t>o</a:t>
            </a:r>
            <a:r>
              <a:rPr sz="2700" spc="4" baseline="3034" dirty="0">
                <a:latin typeface="Calibri"/>
                <a:cs typeface="Calibri"/>
              </a:rPr>
              <a:t>l</a:t>
            </a:r>
            <a:r>
              <a:rPr sz="2700" spc="-9" baseline="3034" dirty="0">
                <a:latin typeface="Calibri"/>
                <a:cs typeface="Calibri"/>
              </a:rPr>
              <a:t>o</a:t>
            </a:r>
            <a:r>
              <a:rPr sz="2700" spc="-4" baseline="3034" dirty="0">
                <a:latin typeface="Calibri"/>
                <a:cs typeface="Calibri"/>
              </a:rPr>
              <a:t>g</a:t>
            </a:r>
            <a:r>
              <a:rPr sz="2700" spc="4" baseline="3034" dirty="0">
                <a:latin typeface="Calibri"/>
                <a:cs typeface="Calibri"/>
              </a:rPr>
              <a:t>í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445" y="3927998"/>
            <a:ext cx="203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0351" y="5468937"/>
            <a:ext cx="12285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4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34" baseline="3034" dirty="0">
                <a:latin typeface="Calibri"/>
                <a:cs typeface="Calibri"/>
              </a:rPr>
              <a:t>g</a:t>
            </a:r>
            <a:r>
              <a:rPr sz="2700" spc="0" baseline="3034" dirty="0">
                <a:latin typeface="Calibri"/>
                <a:cs typeface="Calibri"/>
              </a:rPr>
              <a:t>eni</a:t>
            </a:r>
            <a:r>
              <a:rPr sz="2700" spc="9" baseline="3034" dirty="0">
                <a:latin typeface="Calibri"/>
                <a:cs typeface="Calibri"/>
              </a:rPr>
              <a:t>e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o</a:t>
            </a:r>
            <a:r>
              <a:rPr sz="2700" spc="29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9440" y="5880735"/>
            <a:ext cx="7313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M</a:t>
            </a:r>
            <a:r>
              <a:rPr sz="2700" spc="-9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de</a:t>
            </a:r>
            <a:r>
              <a:rPr sz="2700" spc="9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9811" y="1772831"/>
            <a:ext cx="5940171" cy="826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18642">
              <a:lnSpc>
                <a:spcPct val="101725"/>
              </a:lnSpc>
              <a:spcBef>
                <a:spcPts val="1146"/>
              </a:spcBef>
            </a:pP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-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4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4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-4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-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je            </a:t>
            </a:r>
            <a:r>
              <a:rPr sz="1800" b="1" spc="1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-1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e           </a:t>
            </a:r>
            <a:r>
              <a:rPr sz="1800" b="1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4" dirty="0">
                <a:solidFill>
                  <a:srgbClr val="FFFFFF"/>
                </a:solidFill>
                <a:latin typeface="Calibri"/>
                <a:cs typeface="Calibri"/>
              </a:rPr>
              <a:t>ud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4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ia             </a:t>
            </a:r>
            <a:r>
              <a:rPr sz="1800" b="1" spc="27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4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9811" y="2599436"/>
            <a:ext cx="5940171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7848">
              <a:lnSpc>
                <a:spcPts val="2920"/>
              </a:lnSpc>
              <a:spcBef>
                <a:spcPts val="460"/>
              </a:spcBef>
            </a:pPr>
            <a:r>
              <a:rPr sz="2700" spc="0" baseline="18204" dirty="0">
                <a:latin typeface="Calibri"/>
                <a:cs typeface="Calibri"/>
              </a:rPr>
              <a:t>Ne</a:t>
            </a:r>
            <a:r>
              <a:rPr sz="2700" spc="-29" baseline="18204" dirty="0">
                <a:latin typeface="Calibri"/>
                <a:cs typeface="Calibri"/>
              </a:rPr>
              <a:t>g</a:t>
            </a:r>
            <a:r>
              <a:rPr sz="2700" spc="-9" baseline="18204" dirty="0">
                <a:latin typeface="Calibri"/>
                <a:cs typeface="Calibri"/>
              </a:rPr>
              <a:t>o</a:t>
            </a:r>
            <a:r>
              <a:rPr sz="2700" spc="0" baseline="18204" dirty="0">
                <a:latin typeface="Calibri"/>
                <a:cs typeface="Calibri"/>
              </a:rPr>
              <a:t>ci</a:t>
            </a:r>
            <a:r>
              <a:rPr sz="2700" spc="-44" baseline="18204" dirty="0">
                <a:latin typeface="Calibri"/>
                <a:cs typeface="Calibri"/>
              </a:rPr>
              <a:t>o</a:t>
            </a:r>
            <a:r>
              <a:rPr sz="2700" spc="0" baseline="18204" dirty="0">
                <a:latin typeface="Calibri"/>
                <a:cs typeface="Calibri"/>
              </a:rPr>
              <a:t>,            </a:t>
            </a:r>
            <a:r>
              <a:rPr sz="2700" spc="59" baseline="18204" dirty="0">
                <a:latin typeface="Calibri"/>
                <a:cs typeface="Calibri"/>
              </a:rPr>
              <a:t> </a:t>
            </a:r>
            <a:r>
              <a:rPr sz="2700" spc="0" baseline="-15170" dirty="0">
                <a:latin typeface="Calibri"/>
                <a:cs typeface="Calibri"/>
              </a:rPr>
              <a:t>A</a:t>
            </a:r>
            <a:r>
              <a:rPr sz="2700" spc="-29" baseline="-15170" dirty="0">
                <a:latin typeface="Calibri"/>
                <a:cs typeface="Calibri"/>
              </a:rPr>
              <a:t>r</a:t>
            </a:r>
            <a:r>
              <a:rPr sz="2700" spc="-9" baseline="-15170" dirty="0">
                <a:latin typeface="Calibri"/>
                <a:cs typeface="Calibri"/>
              </a:rPr>
              <a:t>qu</a:t>
            </a:r>
            <a:r>
              <a:rPr sz="2700" spc="4" baseline="-15170" dirty="0">
                <a:latin typeface="Calibri"/>
                <a:cs typeface="Calibri"/>
              </a:rPr>
              <a:t>i</a:t>
            </a:r>
            <a:r>
              <a:rPr sz="2700" spc="-25" baseline="-15170" dirty="0">
                <a:latin typeface="Calibri"/>
                <a:cs typeface="Calibri"/>
              </a:rPr>
              <a:t>t</a:t>
            </a:r>
            <a:r>
              <a:rPr sz="2700" spc="0" baseline="-15170" dirty="0">
                <a:latin typeface="Calibri"/>
                <a:cs typeface="Calibri"/>
              </a:rPr>
              <a:t>ec</a:t>
            </a:r>
            <a:r>
              <a:rPr sz="2700" spc="-19" baseline="-15170" dirty="0">
                <a:latin typeface="Calibri"/>
                <a:cs typeface="Calibri"/>
              </a:rPr>
              <a:t>t</a:t>
            </a:r>
            <a:r>
              <a:rPr sz="2700" spc="-9" baseline="-15170" dirty="0">
                <a:latin typeface="Calibri"/>
                <a:cs typeface="Calibri"/>
              </a:rPr>
              <a:t>o</a:t>
            </a:r>
            <a:r>
              <a:rPr sz="2700" spc="0" baseline="-15170" dirty="0">
                <a:latin typeface="Calibri"/>
                <a:cs typeface="Calibri"/>
              </a:rPr>
              <a:t>s</a:t>
            </a:r>
            <a:r>
              <a:rPr sz="2700" spc="25" baseline="-15170" dirty="0">
                <a:latin typeface="Calibri"/>
                <a:cs typeface="Calibri"/>
              </a:rPr>
              <a:t> </a:t>
            </a:r>
            <a:r>
              <a:rPr sz="2700" spc="0" baseline="-1517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92328">
              <a:lnSpc>
                <a:spcPts val="2555"/>
              </a:lnSpc>
            </a:pPr>
            <a:r>
              <a:rPr sz="2700" spc="0" baseline="31857" dirty="0">
                <a:latin typeface="Calibri"/>
                <a:cs typeface="Calibri"/>
              </a:rPr>
              <a:t>A</a:t>
            </a:r>
            <a:r>
              <a:rPr sz="2700" spc="-29" baseline="31857" dirty="0">
                <a:latin typeface="Calibri"/>
                <a:cs typeface="Calibri"/>
              </a:rPr>
              <a:t>r</a:t>
            </a:r>
            <a:r>
              <a:rPr sz="2700" spc="0" baseline="31857" dirty="0">
                <a:latin typeface="Calibri"/>
                <a:cs typeface="Calibri"/>
              </a:rPr>
              <a:t>c</a:t>
            </a:r>
            <a:r>
              <a:rPr sz="2700" spc="-9" baseline="31857" dirty="0">
                <a:latin typeface="Calibri"/>
                <a:cs typeface="Calibri"/>
              </a:rPr>
              <a:t>h</a:t>
            </a:r>
            <a:r>
              <a:rPr sz="2700" spc="4" baseline="31857" dirty="0">
                <a:latin typeface="Calibri"/>
                <a:cs typeface="Calibri"/>
              </a:rPr>
              <a:t>i</a:t>
            </a:r>
            <a:r>
              <a:rPr sz="2700" spc="0" baseline="31857" dirty="0">
                <a:latin typeface="Calibri"/>
                <a:cs typeface="Calibri"/>
              </a:rPr>
              <a:t>m</a:t>
            </a:r>
            <a:r>
              <a:rPr sz="2700" spc="-19" baseline="31857" dirty="0">
                <a:latin typeface="Calibri"/>
                <a:cs typeface="Calibri"/>
              </a:rPr>
              <a:t>a</a:t>
            </a:r>
            <a:r>
              <a:rPr sz="2700" spc="-25" baseline="31857" dirty="0">
                <a:latin typeface="Calibri"/>
                <a:cs typeface="Calibri"/>
              </a:rPr>
              <a:t>t</a:t>
            </a:r>
            <a:r>
              <a:rPr sz="2700" spc="0" baseline="31857" dirty="0">
                <a:latin typeface="Calibri"/>
                <a:cs typeface="Calibri"/>
              </a:rPr>
              <a:t>e         </a:t>
            </a:r>
            <a:r>
              <a:rPr sz="2700" spc="114" baseline="31857" dirty="0">
                <a:latin typeface="Calibri"/>
                <a:cs typeface="Calibri"/>
              </a:rPr>
              <a:t> </a:t>
            </a:r>
            <a:r>
              <a:rPr sz="2700" spc="4" baseline="31857" dirty="0">
                <a:latin typeface="Calibri"/>
                <a:cs typeface="Calibri"/>
              </a:rPr>
              <a:t>I</a:t>
            </a:r>
            <a:r>
              <a:rPr sz="2700" spc="-25" baseline="31857" dirty="0">
                <a:latin typeface="Calibri"/>
                <a:cs typeface="Calibri"/>
              </a:rPr>
              <a:t>n</a:t>
            </a:r>
            <a:r>
              <a:rPr sz="2700" spc="-50" baseline="31857" dirty="0">
                <a:latin typeface="Calibri"/>
                <a:cs typeface="Calibri"/>
              </a:rPr>
              <a:t>f</a:t>
            </a:r>
            <a:r>
              <a:rPr sz="2700" spc="-9" baseline="31857" dirty="0">
                <a:latin typeface="Calibri"/>
                <a:cs typeface="Calibri"/>
              </a:rPr>
              <a:t>or</a:t>
            </a:r>
            <a:r>
              <a:rPr sz="2700" spc="0" baseline="31857" dirty="0">
                <a:latin typeface="Calibri"/>
                <a:cs typeface="Calibri"/>
              </a:rPr>
              <a:t>mación</a:t>
            </a:r>
            <a:r>
              <a:rPr sz="2700" spc="44" baseline="31857" dirty="0">
                <a:latin typeface="Calibri"/>
                <a:cs typeface="Calibri"/>
              </a:rPr>
              <a:t> </a:t>
            </a:r>
            <a:r>
              <a:rPr sz="2700" spc="0" baseline="31857" dirty="0">
                <a:latin typeface="Calibri"/>
                <a:cs typeface="Calibri"/>
              </a:rPr>
              <a:t>y    </a:t>
            </a:r>
            <a:r>
              <a:rPr sz="1800" spc="-4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ak</a:t>
            </a:r>
            <a:r>
              <a:rPr sz="1800" spc="-4" dirty="0">
                <a:latin typeface="Calibri"/>
                <a:cs typeface="Calibri"/>
              </a:rPr>
              <a:t>h</a:t>
            </a:r>
            <a:r>
              <a:rPr sz="1800" spc="-9" dirty="0">
                <a:latin typeface="Calibri"/>
                <a:cs typeface="Calibri"/>
              </a:rPr>
              <a:t>o</a:t>
            </a:r>
            <a:r>
              <a:rPr sz="1800" spc="4" dirty="0">
                <a:latin typeface="Calibri"/>
                <a:cs typeface="Calibri"/>
              </a:rPr>
              <a:t>l</a:t>
            </a:r>
            <a:r>
              <a:rPr sz="1800" spc="0" dirty="0">
                <a:latin typeface="Calibri"/>
                <a:cs typeface="Calibri"/>
              </a:rPr>
              <a:t>de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s      </a:t>
            </a:r>
            <a:r>
              <a:rPr sz="1800" spc="346" dirty="0">
                <a:latin typeface="Calibri"/>
                <a:cs typeface="Calibri"/>
              </a:rPr>
              <a:t> </a:t>
            </a:r>
            <a:r>
              <a:rPr sz="2700" spc="0" baseline="31857" dirty="0">
                <a:latin typeface="Calibri"/>
                <a:cs typeface="Calibri"/>
              </a:rPr>
              <a:t>G</a:t>
            </a:r>
            <a:r>
              <a:rPr sz="2700" spc="-39" baseline="31857" dirty="0">
                <a:latin typeface="Calibri"/>
                <a:cs typeface="Calibri"/>
              </a:rPr>
              <a:t>r</a:t>
            </a:r>
            <a:r>
              <a:rPr sz="2700" spc="-19" baseline="31857" dirty="0">
                <a:latin typeface="Calibri"/>
                <a:cs typeface="Calibri"/>
              </a:rPr>
              <a:t>a</a:t>
            </a:r>
            <a:r>
              <a:rPr sz="2700" spc="-9" baseline="31857" dirty="0">
                <a:latin typeface="Calibri"/>
                <a:cs typeface="Calibri"/>
              </a:rPr>
              <a:t>f</a:t>
            </a:r>
            <a:r>
              <a:rPr sz="2700" spc="4" baseline="31857" dirty="0">
                <a:latin typeface="Calibri"/>
                <a:cs typeface="Calibri"/>
              </a:rPr>
              <a:t>i</a:t>
            </a:r>
            <a:r>
              <a:rPr sz="2700" spc="-19" baseline="31857" dirty="0">
                <a:latin typeface="Calibri"/>
                <a:cs typeface="Calibri"/>
              </a:rPr>
              <a:t>c</a:t>
            </a:r>
            <a:r>
              <a:rPr sz="2700" spc="0" baseline="31857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9811" y="3513836"/>
            <a:ext cx="5940171" cy="914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7848">
              <a:lnSpc>
                <a:spcPct val="101725"/>
              </a:lnSpc>
              <a:spcBef>
                <a:spcPts val="335"/>
              </a:spcBef>
            </a:pPr>
            <a:r>
              <a:rPr sz="1800" spc="0" dirty="0">
                <a:latin typeface="Calibri"/>
                <a:cs typeface="Calibri"/>
              </a:rPr>
              <a:t>Ne</a:t>
            </a:r>
            <a:r>
              <a:rPr sz="1800" spc="-29" dirty="0">
                <a:latin typeface="Calibri"/>
                <a:cs typeface="Calibri"/>
              </a:rPr>
              <a:t>g</a:t>
            </a:r>
            <a:r>
              <a:rPr sz="1800" spc="-9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ci</a:t>
            </a:r>
            <a:r>
              <a:rPr sz="1800" spc="-44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,            </a:t>
            </a:r>
            <a:r>
              <a:rPr sz="1800" spc="5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29" dirty="0">
                <a:latin typeface="Calibri"/>
                <a:cs typeface="Calibri"/>
              </a:rPr>
              <a:t>r</a:t>
            </a:r>
            <a:r>
              <a:rPr sz="1800" spc="-9" dirty="0">
                <a:latin typeface="Calibri"/>
                <a:cs typeface="Calibri"/>
              </a:rPr>
              <a:t>qu</a:t>
            </a:r>
            <a:r>
              <a:rPr sz="1800" spc="4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ec</a:t>
            </a:r>
            <a:r>
              <a:rPr sz="1800" spc="-19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92328">
              <a:lnSpc>
                <a:spcPts val="2160"/>
              </a:lnSpc>
              <a:spcBef>
                <a:spcPts val="108"/>
              </a:spcBef>
            </a:pPr>
            <a:r>
              <a:rPr sz="2700" spc="0" baseline="1517" dirty="0">
                <a:latin typeface="Calibri"/>
                <a:cs typeface="Calibri"/>
              </a:rPr>
              <a:t>U</a:t>
            </a:r>
            <a:r>
              <a:rPr sz="2700" spc="4" baseline="1517" dirty="0">
                <a:latin typeface="Calibri"/>
                <a:cs typeface="Calibri"/>
              </a:rPr>
              <a:t>M</a:t>
            </a:r>
            <a:r>
              <a:rPr sz="2700" spc="0" baseline="1517" dirty="0">
                <a:latin typeface="Calibri"/>
                <a:cs typeface="Calibri"/>
              </a:rPr>
              <a:t>L                   </a:t>
            </a:r>
            <a:r>
              <a:rPr sz="2700" spc="104" baseline="1517" dirty="0">
                <a:latin typeface="Calibri"/>
                <a:cs typeface="Calibri"/>
              </a:rPr>
              <a:t> </a:t>
            </a:r>
            <a:r>
              <a:rPr sz="2700" spc="4" baseline="1517" dirty="0">
                <a:latin typeface="Calibri"/>
                <a:cs typeface="Calibri"/>
              </a:rPr>
              <a:t>I</a:t>
            </a:r>
            <a:r>
              <a:rPr sz="2700" spc="-25" baseline="1517" dirty="0">
                <a:latin typeface="Calibri"/>
                <a:cs typeface="Calibri"/>
              </a:rPr>
              <a:t>n</a:t>
            </a:r>
            <a:r>
              <a:rPr sz="2700" spc="-50" baseline="1517" dirty="0">
                <a:latin typeface="Calibri"/>
                <a:cs typeface="Calibri"/>
              </a:rPr>
              <a:t>f</a:t>
            </a:r>
            <a:r>
              <a:rPr sz="2700" spc="-9" baseline="1517" dirty="0">
                <a:latin typeface="Calibri"/>
                <a:cs typeface="Calibri"/>
              </a:rPr>
              <a:t>or</a:t>
            </a:r>
            <a:r>
              <a:rPr sz="2700" spc="0" baseline="1517" dirty="0">
                <a:latin typeface="Calibri"/>
                <a:cs typeface="Calibri"/>
              </a:rPr>
              <a:t>mación</a:t>
            </a:r>
            <a:r>
              <a:rPr sz="2700" spc="4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y    </a:t>
            </a:r>
            <a:r>
              <a:rPr sz="2700" spc="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n</a:t>
            </a:r>
            <a:r>
              <a:rPr sz="2700" spc="-34" baseline="1517" dirty="0">
                <a:latin typeface="Calibri"/>
                <a:cs typeface="Calibri"/>
              </a:rPr>
              <a:t>g</a:t>
            </a:r>
            <a:r>
              <a:rPr sz="2700" spc="0" baseline="1517" dirty="0">
                <a:latin typeface="Calibri"/>
                <a:cs typeface="Calibri"/>
              </a:rPr>
              <a:t>eni</a:t>
            </a:r>
            <a:r>
              <a:rPr sz="2700" spc="9" baseline="1517" dirty="0">
                <a:latin typeface="Calibri"/>
                <a:cs typeface="Calibri"/>
              </a:rPr>
              <a:t>e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o</a:t>
            </a:r>
            <a:r>
              <a:rPr sz="2700" spc="2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de     </a:t>
            </a:r>
            <a:r>
              <a:rPr sz="2700" spc="5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G</a:t>
            </a:r>
            <a:r>
              <a:rPr sz="2700" spc="-39" baseline="1517" dirty="0">
                <a:latin typeface="Calibri"/>
                <a:cs typeface="Calibri"/>
              </a:rPr>
              <a:t>r</a:t>
            </a:r>
            <a:r>
              <a:rPr sz="2700" spc="-19" baseline="1517" dirty="0">
                <a:latin typeface="Calibri"/>
                <a:cs typeface="Calibri"/>
              </a:rPr>
              <a:t>a</a:t>
            </a:r>
            <a:r>
              <a:rPr sz="2700" spc="-9" baseline="1517" dirty="0">
                <a:latin typeface="Calibri"/>
                <a:cs typeface="Calibri"/>
              </a:rPr>
              <a:t>f</a:t>
            </a:r>
            <a:r>
              <a:rPr sz="2700" spc="4" baseline="1517" dirty="0">
                <a:latin typeface="Calibri"/>
                <a:cs typeface="Calibri"/>
              </a:rPr>
              <a:t>i</a:t>
            </a:r>
            <a:r>
              <a:rPr sz="2700" spc="-19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1577848">
              <a:lnSpc>
                <a:spcPts val="2160"/>
              </a:lnSpc>
            </a:pPr>
            <a:r>
              <a:rPr sz="2700" spc="-4" baseline="1517" dirty="0">
                <a:latin typeface="Calibri"/>
                <a:cs typeface="Calibri"/>
              </a:rPr>
              <a:t>S</a:t>
            </a:r>
            <a:r>
              <a:rPr sz="2700" spc="-9" baseline="1517" dirty="0">
                <a:latin typeface="Calibri"/>
                <a:cs typeface="Calibri"/>
              </a:rPr>
              <a:t>of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29" baseline="1517" dirty="0">
                <a:latin typeface="Calibri"/>
                <a:cs typeface="Calibri"/>
              </a:rPr>
              <a:t>w</a:t>
            </a:r>
            <a:r>
              <a:rPr sz="2700" spc="0" baseline="1517" dirty="0">
                <a:latin typeface="Calibri"/>
                <a:cs typeface="Calibri"/>
              </a:rPr>
              <a:t>a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           </a:t>
            </a:r>
            <a:r>
              <a:rPr sz="2700" spc="296" baseline="1517" dirty="0">
                <a:latin typeface="Calibri"/>
                <a:cs typeface="Calibri"/>
              </a:rPr>
              <a:t> </a:t>
            </a:r>
            <a:r>
              <a:rPr sz="2700" spc="-4" baseline="1517" dirty="0">
                <a:latin typeface="Calibri"/>
                <a:cs typeface="Calibri"/>
              </a:rPr>
              <a:t>S</a:t>
            </a:r>
            <a:r>
              <a:rPr sz="2700" spc="-9" baseline="1517" dirty="0">
                <a:latin typeface="Calibri"/>
                <a:cs typeface="Calibri"/>
              </a:rPr>
              <a:t>of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29" baseline="1517" dirty="0">
                <a:latin typeface="Calibri"/>
                <a:cs typeface="Calibri"/>
              </a:rPr>
              <a:t>w</a:t>
            </a:r>
            <a:r>
              <a:rPr sz="2700" spc="0" baseline="1517" dirty="0">
                <a:latin typeface="Calibri"/>
                <a:cs typeface="Calibri"/>
              </a:rPr>
              <a:t>a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9811" y="4428255"/>
            <a:ext cx="5940171" cy="826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5"/>
              </a:spcBef>
            </a:pPr>
            <a:endParaRPr sz="1000"/>
          </a:p>
          <a:p>
            <a:pPr marL="1577848">
              <a:lnSpc>
                <a:spcPts val="1820"/>
              </a:lnSpc>
              <a:spcBef>
                <a:spcPts val="91"/>
              </a:spcBef>
            </a:pPr>
            <a:r>
              <a:rPr sz="2700" spc="0" baseline="-7585" dirty="0">
                <a:latin typeface="Calibri"/>
                <a:cs typeface="Calibri"/>
              </a:rPr>
              <a:t>Ne</a:t>
            </a:r>
            <a:r>
              <a:rPr sz="2700" spc="-29" baseline="-7585" dirty="0">
                <a:latin typeface="Calibri"/>
                <a:cs typeface="Calibri"/>
              </a:rPr>
              <a:t>g</a:t>
            </a:r>
            <a:r>
              <a:rPr sz="2700" spc="-9" baseline="-7585" dirty="0">
                <a:latin typeface="Calibri"/>
                <a:cs typeface="Calibri"/>
              </a:rPr>
              <a:t>o</a:t>
            </a:r>
            <a:r>
              <a:rPr sz="2700" spc="0" baseline="-7585" dirty="0">
                <a:latin typeface="Calibri"/>
                <a:cs typeface="Calibri"/>
              </a:rPr>
              <a:t>cio             </a:t>
            </a:r>
            <a:r>
              <a:rPr sz="2700" spc="54" baseline="-7585" dirty="0">
                <a:latin typeface="Calibri"/>
                <a:cs typeface="Calibri"/>
              </a:rPr>
              <a:t> </a:t>
            </a:r>
            <a:r>
              <a:rPr sz="2700" spc="0" baseline="-7585" dirty="0">
                <a:latin typeface="Calibri"/>
                <a:cs typeface="Calibri"/>
              </a:rPr>
              <a:t>A</a:t>
            </a:r>
            <a:r>
              <a:rPr sz="2700" spc="-9" baseline="-7585" dirty="0">
                <a:latin typeface="Calibri"/>
                <a:cs typeface="Calibri"/>
              </a:rPr>
              <a:t>n</a:t>
            </a:r>
            <a:r>
              <a:rPr sz="2700" spc="0" baseline="-7585" dirty="0">
                <a:latin typeface="Calibri"/>
                <a:cs typeface="Calibri"/>
              </a:rPr>
              <a:t>al</a:t>
            </a:r>
            <a:r>
              <a:rPr sz="2700" spc="4" baseline="-7585" dirty="0">
                <a:latin typeface="Calibri"/>
                <a:cs typeface="Calibri"/>
              </a:rPr>
              <a:t>i</a:t>
            </a:r>
            <a:r>
              <a:rPr sz="2700" spc="-25" baseline="-7585" dirty="0">
                <a:latin typeface="Calibri"/>
                <a:cs typeface="Calibri"/>
              </a:rPr>
              <a:t>st</a:t>
            </a:r>
            <a:r>
              <a:rPr sz="2700" spc="0" baseline="-7585" dirty="0">
                <a:latin typeface="Calibri"/>
                <a:cs typeface="Calibri"/>
              </a:rPr>
              <a:t>as</a:t>
            </a:r>
            <a:r>
              <a:rPr sz="2700" spc="-9" baseline="-7585" dirty="0">
                <a:latin typeface="Calibri"/>
                <a:cs typeface="Calibri"/>
              </a:rPr>
              <a:t> d</a:t>
            </a:r>
            <a:r>
              <a:rPr sz="2700" spc="0" baseline="-758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92328">
              <a:lnSpc>
                <a:spcPts val="2535"/>
              </a:lnSpc>
              <a:spcBef>
                <a:spcPts val="35"/>
              </a:spcBef>
            </a:pPr>
            <a:r>
              <a:rPr sz="2700" spc="0" baseline="31857" dirty="0">
                <a:latin typeface="Calibri"/>
                <a:cs typeface="Calibri"/>
              </a:rPr>
              <a:t>B</a:t>
            </a:r>
            <a:r>
              <a:rPr sz="2700" spc="9" baseline="31857" dirty="0">
                <a:latin typeface="Calibri"/>
                <a:cs typeface="Calibri"/>
              </a:rPr>
              <a:t>P</a:t>
            </a:r>
            <a:r>
              <a:rPr sz="2700" spc="0" baseline="31857" dirty="0">
                <a:latin typeface="Calibri"/>
                <a:cs typeface="Calibri"/>
              </a:rPr>
              <a:t>MN                </a:t>
            </a:r>
            <a:r>
              <a:rPr sz="2700" spc="159" baseline="31857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(</a:t>
            </a:r>
            <a:r>
              <a:rPr sz="1800" spc="-9" dirty="0">
                <a:latin typeface="Calibri"/>
                <a:cs typeface="Calibri"/>
              </a:rPr>
              <a:t>p</a:t>
            </a:r>
            <a:r>
              <a:rPr sz="1800" spc="-29" dirty="0">
                <a:latin typeface="Calibri"/>
                <a:cs typeface="Calibri"/>
              </a:rPr>
              <a:t>r</a:t>
            </a:r>
            <a:r>
              <a:rPr sz="1800" spc="-9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ces</a:t>
            </a:r>
            <a:r>
              <a:rPr sz="1800" spc="-9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s)         </a:t>
            </a:r>
            <a:r>
              <a:rPr sz="1800" spc="5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p</a:t>
            </a:r>
            <a:r>
              <a:rPr sz="1800" spc="-29" dirty="0">
                <a:latin typeface="Calibri"/>
                <a:cs typeface="Calibri"/>
              </a:rPr>
              <a:t>r</a:t>
            </a:r>
            <a:r>
              <a:rPr sz="1800" spc="-9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ceso             </a:t>
            </a:r>
            <a:r>
              <a:rPr sz="1800" spc="211" dirty="0">
                <a:latin typeface="Calibri"/>
                <a:cs typeface="Calibri"/>
              </a:rPr>
              <a:t> </a:t>
            </a:r>
            <a:r>
              <a:rPr sz="2700" spc="0" baseline="31857" dirty="0">
                <a:latin typeface="Calibri"/>
                <a:cs typeface="Calibri"/>
              </a:rPr>
              <a:t>G</a:t>
            </a:r>
            <a:r>
              <a:rPr sz="2700" spc="-39" baseline="31857" dirty="0">
                <a:latin typeface="Calibri"/>
                <a:cs typeface="Calibri"/>
              </a:rPr>
              <a:t>r</a:t>
            </a:r>
            <a:r>
              <a:rPr sz="2700" spc="-19" baseline="31857" dirty="0">
                <a:latin typeface="Calibri"/>
                <a:cs typeface="Calibri"/>
              </a:rPr>
              <a:t>a</a:t>
            </a:r>
            <a:r>
              <a:rPr sz="2700" spc="-9" baseline="31857" dirty="0">
                <a:latin typeface="Calibri"/>
                <a:cs typeface="Calibri"/>
              </a:rPr>
              <a:t>f</a:t>
            </a:r>
            <a:r>
              <a:rPr sz="2700" spc="4" baseline="31857" dirty="0">
                <a:latin typeface="Calibri"/>
                <a:cs typeface="Calibri"/>
              </a:rPr>
              <a:t>i</a:t>
            </a:r>
            <a:r>
              <a:rPr sz="2700" spc="-19" baseline="31857" dirty="0">
                <a:latin typeface="Calibri"/>
                <a:cs typeface="Calibri"/>
              </a:rPr>
              <a:t>c</a:t>
            </a:r>
            <a:r>
              <a:rPr sz="2700" spc="0" baseline="31857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59811" y="5254859"/>
            <a:ext cx="5940171" cy="914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101725"/>
              </a:lnSpc>
              <a:spcBef>
                <a:spcPts val="340"/>
              </a:spcBef>
            </a:pPr>
            <a:r>
              <a:rPr sz="1800" spc="0" dirty="0">
                <a:latin typeface="Calibri"/>
                <a:cs typeface="Calibri"/>
              </a:rPr>
              <a:t>ERM </a:t>
            </a:r>
            <a:r>
              <a:rPr sz="1800" spc="-4" dirty="0">
                <a:latin typeface="Calibri"/>
                <a:cs typeface="Calibri"/>
              </a:rPr>
              <a:t>(</a:t>
            </a:r>
            <a:r>
              <a:rPr sz="1800" spc="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n</a:t>
            </a:r>
            <a:r>
              <a:rPr sz="1800" spc="0" dirty="0">
                <a:latin typeface="Calibri"/>
                <a:cs typeface="Calibri"/>
              </a:rPr>
              <a:t>tity</a:t>
            </a:r>
            <a:endParaRPr sz="1800">
              <a:latin typeface="Calibri"/>
              <a:cs typeface="Calibri"/>
            </a:endParaRPr>
          </a:p>
          <a:p>
            <a:pPr marL="92328">
              <a:lnSpc>
                <a:spcPts val="3260"/>
              </a:lnSpc>
              <a:spcBef>
                <a:spcPts val="163"/>
              </a:spcBef>
            </a:pPr>
            <a:r>
              <a:rPr sz="2700" spc="-39" baseline="28823" dirty="0">
                <a:latin typeface="Calibri"/>
                <a:cs typeface="Calibri"/>
              </a:rPr>
              <a:t>R</a:t>
            </a:r>
            <a:r>
              <a:rPr sz="2700" spc="0" baseline="28823" dirty="0">
                <a:latin typeface="Calibri"/>
                <a:cs typeface="Calibri"/>
              </a:rPr>
              <a:t>e</a:t>
            </a:r>
            <a:r>
              <a:rPr sz="2700" spc="4" baseline="28823" dirty="0">
                <a:latin typeface="Calibri"/>
                <a:cs typeface="Calibri"/>
              </a:rPr>
              <a:t>l</a:t>
            </a:r>
            <a:r>
              <a:rPr sz="2700" spc="-25" baseline="28823" dirty="0">
                <a:latin typeface="Calibri"/>
                <a:cs typeface="Calibri"/>
              </a:rPr>
              <a:t>a</a:t>
            </a:r>
            <a:r>
              <a:rPr sz="2700" spc="0" baseline="28823" dirty="0">
                <a:latin typeface="Calibri"/>
                <a:cs typeface="Calibri"/>
              </a:rPr>
              <a:t>ti</a:t>
            </a:r>
            <a:r>
              <a:rPr sz="2700" spc="-9" baseline="28823" dirty="0">
                <a:latin typeface="Calibri"/>
                <a:cs typeface="Calibri"/>
              </a:rPr>
              <a:t>on</a:t>
            </a:r>
            <a:r>
              <a:rPr sz="2700" spc="0" baseline="28823" dirty="0">
                <a:latin typeface="Calibri"/>
                <a:cs typeface="Calibri"/>
              </a:rPr>
              <a:t>s</a:t>
            </a:r>
            <a:r>
              <a:rPr sz="2700" spc="-9" baseline="28823" dirty="0">
                <a:latin typeface="Calibri"/>
                <a:cs typeface="Calibri"/>
              </a:rPr>
              <a:t>h</a:t>
            </a:r>
            <a:r>
              <a:rPr sz="2700" spc="4" baseline="28823" dirty="0">
                <a:latin typeface="Calibri"/>
                <a:cs typeface="Calibri"/>
              </a:rPr>
              <a:t>i</a:t>
            </a:r>
            <a:r>
              <a:rPr sz="2700" spc="0" baseline="28823" dirty="0">
                <a:latin typeface="Calibri"/>
                <a:cs typeface="Calibri"/>
              </a:rPr>
              <a:t>p     </a:t>
            </a:r>
            <a:r>
              <a:rPr sz="2700" spc="256" baseline="28823" dirty="0">
                <a:latin typeface="Calibri"/>
                <a:cs typeface="Calibri"/>
              </a:rPr>
              <a:t> </a:t>
            </a:r>
            <a:r>
              <a:rPr sz="2700" spc="4" baseline="28823" dirty="0">
                <a:latin typeface="Calibri"/>
                <a:cs typeface="Calibri"/>
              </a:rPr>
              <a:t>I</a:t>
            </a:r>
            <a:r>
              <a:rPr sz="2700" spc="-29" baseline="28823" dirty="0">
                <a:latin typeface="Calibri"/>
                <a:cs typeface="Calibri"/>
              </a:rPr>
              <a:t>n</a:t>
            </a:r>
            <a:r>
              <a:rPr sz="2700" spc="-50" baseline="28823" dirty="0">
                <a:latin typeface="Calibri"/>
                <a:cs typeface="Calibri"/>
              </a:rPr>
              <a:t>f</a:t>
            </a:r>
            <a:r>
              <a:rPr sz="2700" spc="-9" baseline="28823" dirty="0">
                <a:latin typeface="Calibri"/>
                <a:cs typeface="Calibri"/>
              </a:rPr>
              <a:t>or</a:t>
            </a:r>
            <a:r>
              <a:rPr sz="2700" spc="0" baseline="28823" dirty="0">
                <a:latin typeface="Calibri"/>
                <a:cs typeface="Calibri"/>
              </a:rPr>
              <a:t>ma</a:t>
            </a:r>
            <a:r>
              <a:rPr sz="2700" spc="-4" baseline="28823" dirty="0">
                <a:latin typeface="Calibri"/>
                <a:cs typeface="Calibri"/>
              </a:rPr>
              <a:t>c</a:t>
            </a:r>
            <a:r>
              <a:rPr sz="2700" spc="4" baseline="28823" dirty="0">
                <a:latin typeface="Calibri"/>
                <a:cs typeface="Calibri"/>
              </a:rPr>
              <a:t>i</a:t>
            </a:r>
            <a:r>
              <a:rPr sz="2700" spc="-9" baseline="28823" dirty="0">
                <a:latin typeface="Calibri"/>
                <a:cs typeface="Calibri"/>
              </a:rPr>
              <a:t>ó</a:t>
            </a:r>
            <a:r>
              <a:rPr sz="2700" spc="0" baseline="28823" dirty="0">
                <a:latin typeface="Calibri"/>
                <a:cs typeface="Calibri"/>
              </a:rPr>
              <a:t>n      </a:t>
            </a:r>
            <a:r>
              <a:rPr sz="2700" spc="50" baseline="28823" dirty="0">
                <a:latin typeface="Calibri"/>
                <a:cs typeface="Calibri"/>
              </a:rPr>
              <a:t> </a:t>
            </a:r>
            <a:r>
              <a:rPr sz="2700" spc="0" baseline="-4551" dirty="0">
                <a:latin typeface="Calibri"/>
                <a:cs typeface="Calibri"/>
              </a:rPr>
              <a:t>s</a:t>
            </a:r>
            <a:r>
              <a:rPr sz="2700" spc="-14" baseline="-4551" dirty="0">
                <a:latin typeface="Calibri"/>
                <a:cs typeface="Calibri"/>
              </a:rPr>
              <a:t>o</a:t>
            </a:r>
            <a:r>
              <a:rPr sz="2700" spc="-9" baseline="-4551" dirty="0">
                <a:latin typeface="Calibri"/>
                <a:cs typeface="Calibri"/>
              </a:rPr>
              <a:t>f</a:t>
            </a:r>
            <a:r>
              <a:rPr sz="2700" spc="0" baseline="-4551" dirty="0">
                <a:latin typeface="Calibri"/>
                <a:cs typeface="Calibri"/>
              </a:rPr>
              <a:t>t</a:t>
            </a:r>
            <a:r>
              <a:rPr sz="2700" spc="-29" baseline="-4551" dirty="0">
                <a:latin typeface="Calibri"/>
                <a:cs typeface="Calibri"/>
              </a:rPr>
              <a:t>w</a:t>
            </a:r>
            <a:r>
              <a:rPr sz="2700" spc="0" baseline="-4551" dirty="0">
                <a:latin typeface="Calibri"/>
                <a:cs typeface="Calibri"/>
              </a:rPr>
              <a:t>a</a:t>
            </a:r>
            <a:r>
              <a:rPr sz="2700" spc="-29" baseline="-4551" dirty="0">
                <a:latin typeface="Calibri"/>
                <a:cs typeface="Calibri"/>
              </a:rPr>
              <a:t>r</a:t>
            </a:r>
            <a:r>
              <a:rPr sz="2700" spc="0" baseline="-4551" dirty="0">
                <a:latin typeface="Calibri"/>
                <a:cs typeface="Calibri"/>
              </a:rPr>
              <a:t>e            </a:t>
            </a:r>
            <a:r>
              <a:rPr sz="2700" spc="9" baseline="-4551" dirty="0">
                <a:latin typeface="Calibri"/>
                <a:cs typeface="Calibri"/>
              </a:rPr>
              <a:t> </a:t>
            </a:r>
            <a:r>
              <a:rPr sz="2700" spc="0" baseline="28823" dirty="0">
                <a:latin typeface="Calibri"/>
                <a:cs typeface="Calibri"/>
              </a:rPr>
              <a:t>G</a:t>
            </a:r>
            <a:r>
              <a:rPr sz="2700" spc="-44" baseline="28823" dirty="0">
                <a:latin typeface="Calibri"/>
                <a:cs typeface="Calibri"/>
              </a:rPr>
              <a:t>r</a:t>
            </a:r>
            <a:r>
              <a:rPr sz="2700" spc="-25" baseline="28823" dirty="0">
                <a:latin typeface="Calibri"/>
                <a:cs typeface="Calibri"/>
              </a:rPr>
              <a:t>a</a:t>
            </a:r>
            <a:r>
              <a:rPr sz="2700" spc="-9" baseline="28823" dirty="0">
                <a:latin typeface="Calibri"/>
                <a:cs typeface="Calibri"/>
              </a:rPr>
              <a:t>f</a:t>
            </a:r>
            <a:r>
              <a:rPr sz="2700" spc="4" baseline="28823" dirty="0">
                <a:latin typeface="Calibri"/>
                <a:cs typeface="Calibri"/>
              </a:rPr>
              <a:t>i</a:t>
            </a:r>
            <a:r>
              <a:rPr sz="2700" spc="-19" baseline="28823" dirty="0">
                <a:latin typeface="Calibri"/>
                <a:cs typeface="Calibri"/>
              </a:rPr>
              <a:t>c</a:t>
            </a:r>
            <a:r>
              <a:rPr sz="2700" spc="0" baseline="28823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09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05199"/>
            <a:ext cx="5334000" cy="314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04800" y="455254"/>
            <a:ext cx="7772400" cy="87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980" marR="45085" algn="ctr">
              <a:lnSpc>
                <a:spcPct val="149000"/>
              </a:lnSpc>
              <a:spcAft>
                <a:spcPts val="800"/>
              </a:spcAft>
            </a:pP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b="1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les</a:t>
            </a:r>
            <a:r>
              <a:rPr lang="es-PE" b="1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b="1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</a:t>
            </a:r>
            <a:r>
              <a:rPr lang="es-PE" b="1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Ar</a:t>
            </a:r>
            <a:r>
              <a:rPr lang="es-PE" b="1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it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ct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</a:t>
            </a:r>
            <a:r>
              <a:rPr lang="es-PE" b="1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b="1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res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b="1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l.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Tom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b="1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b="1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b="1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b="1" spc="4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(A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nde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rs</a:t>
            </a:r>
            <a:r>
              <a:rPr lang="es-PE" b="1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 &amp; </a:t>
            </a:r>
            <a:r>
              <a:rPr lang="es-PE" b="1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es-PE" b="1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b="1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ck</a:t>
            </a:r>
            <a:r>
              <a:rPr lang="es-PE" b="1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</a:t>
            </a:r>
            <a:r>
              <a:rPr lang="es-PE" b="1" spc="-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b="1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b="1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b="1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s-PE" b="1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s-PE" b="1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0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08</a:t>
            </a:r>
            <a:r>
              <a:rPr lang="es-PE" b="1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s-PE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85800" y="17526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lea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tro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pe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rsp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cti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ra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ir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la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tre las</a:t>
            </a:r>
            <a:r>
              <a:rPr lang="es-PE" spc="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sid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la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e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resa</a:t>
            </a:r>
            <a:r>
              <a:rPr lang="es-PE" spc="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y la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no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í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Est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rsp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cti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scr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los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roc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pa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ra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an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z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 las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me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rp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rati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s.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660009" y="2952929"/>
            <a:ext cx="7772400" cy="341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980" marR="49530" algn="just">
              <a:lnSpc>
                <a:spcPct val="150000"/>
              </a:lnSpc>
              <a:spcAft>
                <a:spcPts val="800"/>
              </a:spcAft>
            </a:pP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rsp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cti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 el si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ie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(d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cis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one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stra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té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icas):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  <a:spcBef>
                <a:spcPts val="10"/>
              </a:spcBef>
              <a:spcAft>
                <a:spcPts val="800"/>
              </a:spcAft>
            </a:pP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Ne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cio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  <a:spcAft>
                <a:spcPts val="800"/>
              </a:spcAft>
            </a:pP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ción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spcBef>
                <a:spcPts val="40"/>
              </a:spcBef>
              <a:spcAft>
                <a:spcPts val="800"/>
              </a:spcAft>
            </a:pP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cio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spcBef>
                <a:spcPts val="40"/>
              </a:spcBef>
              <a:spcAft>
                <a:spcPts val="800"/>
              </a:spcAft>
            </a:pP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í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51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24000" y="9906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</a:rPr>
              <a:t>FRA</a:t>
            </a:r>
            <a:r>
              <a:rPr lang="es-PE" b="1" spc="-5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PE" b="1" spc="-20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b="1" spc="40" dirty="0">
                <a:latin typeface="Arial" panose="020B0604020202020204" pitchFamily="34" charset="0"/>
                <a:ea typeface="Arial" panose="020B0604020202020204" pitchFamily="34" charset="0"/>
              </a:rPr>
              <a:t>W</a:t>
            </a:r>
            <a:r>
              <a:rPr lang="es-PE" b="1" spc="-10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</a:rPr>
              <a:t>RK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es-PE" b="1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</a:rPr>
              <a:t>ARQUI</a:t>
            </a:r>
            <a:r>
              <a:rPr lang="es-PE" b="1" spc="1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b="1" spc="-15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b="1" spc="1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b="1" spc="-5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</a:rPr>
              <a:t> E</a:t>
            </a:r>
            <a:r>
              <a:rPr lang="es-PE" b="1" spc="-5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PE" b="1" spc="-15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</a:rPr>
              <a:t>ESARI</a:t>
            </a:r>
            <a:r>
              <a:rPr lang="es-PE" b="1" spc="-1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838200" y="1447801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scr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ib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mé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pa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ise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ñ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o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o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ob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j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o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la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mp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sa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é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 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ju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to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lo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q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on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truc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ió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y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pa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ra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strar 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óm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los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lo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qu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jan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tre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-20" dirty="0">
                <a:latin typeface="Arial" panose="020B0604020202020204" pitchFamily="34" charset="0"/>
                <a:ea typeface="Arial" panose="020B0604020202020204" pitchFamily="34" charset="0"/>
              </a:rPr>
              <a:t>í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. Co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ju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o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he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am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en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po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rc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bu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lar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mú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85800" y="2895600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x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ist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3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istin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ta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3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3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  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</a:rPr>
              <a:t>F</a:t>
            </a:r>
            <a:r>
              <a:rPr lang="es-PE" spc="-5" dirty="0" err="1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5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-5" dirty="0" err="1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PE" spc="5" dirty="0" err="1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-15" dirty="0" err="1">
                <a:latin typeface="Arial" panose="020B0604020202020204" pitchFamily="34" charset="0"/>
                <a:ea typeface="Arial" panose="020B0604020202020204" pitchFamily="34" charset="0"/>
              </a:rPr>
              <a:t>w</a:t>
            </a:r>
            <a:r>
              <a:rPr lang="es-PE" spc="5" dirty="0" err="1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</a:rPr>
              <a:t>rks</a:t>
            </a:r>
            <a:r>
              <a:rPr lang="es-PE" spc="3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 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q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ra</a:t>
            </a:r>
            <a:r>
              <a:rPr lang="es-PE" spc="3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les,</a:t>
            </a:r>
            <a:r>
              <a:rPr lang="es-PE" spc="3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 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</a:rPr>
              <a:t>F</a:t>
            </a:r>
            <a:r>
              <a:rPr lang="es-PE" spc="-5" dirty="0" err="1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5" dirty="0" err="1">
                <a:latin typeface="Arial" panose="020B0604020202020204" pitchFamily="34" charset="0"/>
                <a:ea typeface="Arial" panose="020B0604020202020204" pitchFamily="34" charset="0"/>
              </a:rPr>
              <a:t>ame</a:t>
            </a:r>
            <a:r>
              <a:rPr lang="es-PE" spc="-15" dirty="0" err="1">
                <a:latin typeface="Arial" panose="020B0604020202020204" pitchFamily="34" charset="0"/>
                <a:ea typeface="Arial" panose="020B0604020202020204" pitchFamily="34" charset="0"/>
              </a:rPr>
              <a:t>w</a:t>
            </a:r>
            <a:r>
              <a:rPr lang="es-PE" spc="5" dirty="0" err="1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</a:rPr>
              <a:t>rks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 h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cio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na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f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 v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rs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one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s,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los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q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til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z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ua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on</a:t>
            </a:r>
            <a:endParaRPr lang="es-PE" dirty="0"/>
          </a:p>
        </p:txBody>
      </p:sp>
      <p:pic>
        <p:nvPicPr>
          <p:cNvPr id="5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467489"/>
            <a:ext cx="1388432" cy="111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o 12"/>
          <p:cNvGrpSpPr>
            <a:grpSpLocks/>
          </p:cNvGrpSpPr>
          <p:nvPr/>
        </p:nvGrpSpPr>
        <p:grpSpPr bwMode="auto">
          <a:xfrm>
            <a:off x="5357285" y="4201232"/>
            <a:ext cx="2859723" cy="1732915"/>
            <a:chOff x="2230" y="2078"/>
            <a:chExt cx="9247" cy="6214"/>
          </a:xfrm>
        </p:grpSpPr>
        <p:pic>
          <p:nvPicPr>
            <p:cNvPr id="14" name="Picture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" y="2078"/>
              <a:ext cx="9247" cy="6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2385"/>
              <a:ext cx="8321" cy="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upo 15"/>
          <p:cNvGrpSpPr>
            <a:grpSpLocks/>
          </p:cNvGrpSpPr>
          <p:nvPr/>
        </p:nvGrpSpPr>
        <p:grpSpPr bwMode="auto">
          <a:xfrm>
            <a:off x="2538395" y="4028889"/>
            <a:ext cx="2914142" cy="1732915"/>
            <a:chOff x="2230" y="7404"/>
            <a:chExt cx="9211" cy="6646"/>
          </a:xfrm>
        </p:grpSpPr>
        <p:pic>
          <p:nvPicPr>
            <p:cNvPr id="17" name="Picture 1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" y="7404"/>
              <a:ext cx="9211" cy="6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7711"/>
              <a:ext cx="8284" cy="5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894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83272" y="622935"/>
            <a:ext cx="7824528" cy="5339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063">
              <a:lnSpc>
                <a:spcPts val="4175"/>
              </a:lnSpc>
              <a:spcBef>
                <a:spcPts val="208"/>
              </a:spcBef>
            </a:pPr>
            <a:r>
              <a:rPr sz="6000" spc="0" baseline="3413" dirty="0">
                <a:latin typeface="Calibri"/>
                <a:cs typeface="Calibri"/>
              </a:rPr>
              <a:t>¿</a:t>
            </a:r>
            <a:r>
              <a:rPr sz="6000" spc="-79" baseline="3413" dirty="0">
                <a:latin typeface="Calibri"/>
                <a:cs typeface="Calibri"/>
              </a:rPr>
              <a:t>P</a:t>
            </a:r>
            <a:r>
              <a:rPr sz="6000" spc="0" baseline="3413" dirty="0">
                <a:latin typeface="Calibri"/>
                <a:cs typeface="Calibri"/>
              </a:rPr>
              <a:t>or qué se</a:t>
            </a:r>
            <a:r>
              <a:rPr sz="6000" spc="-25" baseline="3413" dirty="0">
                <a:latin typeface="Calibri"/>
                <a:cs typeface="Calibri"/>
              </a:rPr>
              <a:t> </a:t>
            </a:r>
            <a:r>
              <a:rPr sz="6000" spc="0" baseline="3413" dirty="0">
                <a:latin typeface="Calibri"/>
                <a:cs typeface="Calibri"/>
              </a:rPr>
              <a:t>ne</a:t>
            </a:r>
            <a:r>
              <a:rPr sz="6000" spc="14" baseline="3413" dirty="0">
                <a:latin typeface="Calibri"/>
                <a:cs typeface="Calibri"/>
              </a:rPr>
              <a:t>c</a:t>
            </a:r>
            <a:r>
              <a:rPr sz="6000" spc="0" baseline="3413" dirty="0">
                <a:latin typeface="Calibri"/>
                <a:cs typeface="Calibri"/>
              </a:rPr>
              <a:t>esi</a:t>
            </a:r>
            <a:r>
              <a:rPr sz="6000" spc="-29" baseline="3413" dirty="0">
                <a:latin typeface="Calibri"/>
                <a:cs typeface="Calibri"/>
              </a:rPr>
              <a:t>t</a:t>
            </a:r>
            <a:r>
              <a:rPr sz="6000" spc="0" baseline="3413" dirty="0">
                <a:latin typeface="Calibri"/>
                <a:cs typeface="Calibri"/>
              </a:rPr>
              <a:t>a</a:t>
            </a:r>
            <a:r>
              <a:rPr sz="6000" spc="-59" baseline="3413" dirty="0">
                <a:latin typeface="Calibri"/>
                <a:cs typeface="Calibri"/>
              </a:rPr>
              <a:t> </a:t>
            </a:r>
            <a:r>
              <a:rPr sz="6000" spc="0" baseline="3413" dirty="0">
                <a:latin typeface="Calibri"/>
                <a:cs typeface="Calibri"/>
              </a:rPr>
              <a:t>un F</a:t>
            </a:r>
            <a:r>
              <a:rPr sz="6000" spc="-75" baseline="3413" dirty="0">
                <a:latin typeface="Calibri"/>
                <a:cs typeface="Calibri"/>
              </a:rPr>
              <a:t>r</a:t>
            </a:r>
            <a:r>
              <a:rPr sz="6000" spc="0" baseline="3413" dirty="0">
                <a:latin typeface="Calibri"/>
                <a:cs typeface="Calibri"/>
              </a:rPr>
              <a:t>ame</a:t>
            </a:r>
            <a:r>
              <a:rPr sz="6000" spc="-39" baseline="3413" dirty="0">
                <a:latin typeface="Calibri"/>
                <a:cs typeface="Calibri"/>
              </a:rPr>
              <a:t>w</a:t>
            </a:r>
            <a:r>
              <a:rPr sz="6000" spc="0" baseline="3413" dirty="0">
                <a:latin typeface="Calibri"/>
                <a:cs typeface="Calibri"/>
              </a:rPr>
              <a:t>ork?</a:t>
            </a:r>
            <a:endParaRPr sz="4000">
              <a:latin typeface="Calibri"/>
              <a:cs typeface="Calibri"/>
            </a:endParaRPr>
          </a:p>
          <a:p>
            <a:pPr marL="108584" marR="149643" algn="just">
              <a:lnSpc>
                <a:spcPts val="3662"/>
              </a:lnSpc>
              <a:spcBef>
                <a:spcPts val="3589"/>
              </a:spcBef>
            </a:pP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9" dirty="0">
                <a:latin typeface="Calibri"/>
                <a:cs typeface="Calibri"/>
              </a:rPr>
              <a:t>g</a:t>
            </a:r>
            <a:r>
              <a:rPr sz="3000" spc="-4" dirty="0">
                <a:latin typeface="Calibri"/>
                <a:cs typeface="Calibri"/>
              </a:rPr>
              <a:t>ili</a:t>
            </a:r>
            <a:r>
              <a:rPr sz="3000" spc="-64" dirty="0">
                <a:latin typeface="Calibri"/>
                <a:cs typeface="Calibri"/>
              </a:rPr>
              <a:t>z</a:t>
            </a: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19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y </a:t>
            </a:r>
            <a:r>
              <a:rPr sz="3000" spc="4" dirty="0">
                <a:latin typeface="Calibri"/>
                <a:cs typeface="Calibri"/>
              </a:rPr>
              <a:t>s</a:t>
            </a:r>
            <a:r>
              <a:rPr sz="3000" spc="-4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mpl</a:t>
            </a:r>
            <a:r>
              <a:rPr sz="3000" spc="-9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fi</a:t>
            </a:r>
            <a:r>
              <a:rPr sz="3000" spc="-29" dirty="0">
                <a:latin typeface="Calibri"/>
                <a:cs typeface="Calibri"/>
              </a:rPr>
              <a:t>c</a:t>
            </a:r>
            <a:r>
              <a:rPr sz="3000" spc="0" dirty="0">
                <a:latin typeface="Calibri"/>
                <a:cs typeface="Calibri"/>
              </a:rPr>
              <a:t>a la def</a:t>
            </a:r>
            <a:r>
              <a:rPr sz="3000" spc="-14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ni</a:t>
            </a:r>
            <a:r>
              <a:rPr sz="3000" spc="-14" dirty="0">
                <a:latin typeface="Calibri"/>
                <a:cs typeface="Calibri"/>
              </a:rPr>
              <a:t>c</a:t>
            </a:r>
            <a:r>
              <a:rPr sz="3000" spc="-4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ón</a:t>
            </a:r>
            <a:r>
              <a:rPr sz="3000" spc="-14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y </a:t>
            </a:r>
            <a:r>
              <a:rPr sz="3000" spc="4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l</a:t>
            </a:r>
            <a:r>
              <a:rPr sz="3000" spc="-4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d</a:t>
            </a:r>
            <a:r>
              <a:rPr sz="3000" spc="9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s</a:t>
            </a:r>
            <a:r>
              <a:rPr sz="3000" spc="4" dirty="0">
                <a:latin typeface="Calibri"/>
                <a:cs typeface="Calibri"/>
              </a:rPr>
              <a:t>a</a:t>
            </a:r>
            <a:r>
              <a:rPr sz="3000" spc="0" dirty="0">
                <a:latin typeface="Calibri"/>
                <a:cs typeface="Calibri"/>
              </a:rPr>
              <a:t>r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9" dirty="0">
                <a:latin typeface="Calibri"/>
                <a:cs typeface="Calibri"/>
              </a:rPr>
              <a:t>l</a:t>
            </a:r>
            <a:r>
              <a:rPr sz="3000" spc="-4" dirty="0">
                <a:latin typeface="Calibri"/>
                <a:cs typeface="Calibri"/>
              </a:rPr>
              <a:t>l</a:t>
            </a:r>
            <a:r>
              <a:rPr sz="3000" spc="0" dirty="0">
                <a:latin typeface="Calibri"/>
                <a:cs typeface="Calibri"/>
              </a:rPr>
              <a:t>o de </a:t>
            </a:r>
            <a:endParaRPr sz="3000">
              <a:latin typeface="Calibri"/>
              <a:cs typeface="Calibri"/>
            </a:endParaRPr>
          </a:p>
          <a:p>
            <a:pPr marL="108584" marR="149643" algn="just">
              <a:lnSpc>
                <a:spcPts val="3662"/>
              </a:lnSpc>
            </a:pPr>
            <a:r>
              <a:rPr sz="3000" spc="-9" dirty="0">
                <a:latin typeface="Calibri"/>
                <a:cs typeface="Calibri"/>
              </a:rPr>
              <a:t>l</a:t>
            </a:r>
            <a:r>
              <a:rPr sz="3000" spc="0" dirty="0">
                <a:latin typeface="Calibri"/>
                <a:cs typeface="Calibri"/>
              </a:rPr>
              <a:t>a a</a:t>
            </a:r>
            <a:r>
              <a:rPr sz="3000" spc="-39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qui</a:t>
            </a:r>
            <a:r>
              <a:rPr sz="3000" spc="-50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ec</a:t>
            </a:r>
            <a:r>
              <a:rPr sz="3000" spc="-9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u</a:t>
            </a:r>
            <a:r>
              <a:rPr sz="3000" spc="-64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a, ase</a:t>
            </a:r>
            <a:r>
              <a:rPr sz="3000" spc="9" dirty="0">
                <a:latin typeface="Calibri"/>
                <a:cs typeface="Calibri"/>
              </a:rPr>
              <a:t>g</a:t>
            </a:r>
            <a:r>
              <a:rPr sz="3000" spc="0" dirty="0">
                <a:latin typeface="Calibri"/>
                <a:cs typeface="Calibri"/>
              </a:rPr>
              <a:t>u</a:t>
            </a:r>
            <a:r>
              <a:rPr sz="3000" spc="-64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an</a:t>
            </a:r>
            <a:r>
              <a:rPr sz="3000" spc="4" dirty="0">
                <a:latin typeface="Calibri"/>
                <a:cs typeface="Calibri"/>
              </a:rPr>
              <a:t>d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19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un</a:t>
            </a:r>
            <a:r>
              <a:rPr sz="3000" spc="-14" dirty="0">
                <a:latin typeface="Calibri"/>
                <a:cs typeface="Calibri"/>
              </a:rPr>
              <a:t> </a:t>
            </a:r>
            <a:r>
              <a:rPr sz="3000" spc="-9" dirty="0">
                <a:latin typeface="Calibri"/>
                <a:cs typeface="Calibri"/>
              </a:rPr>
              <a:t>c</a:t>
            </a:r>
            <a:r>
              <a:rPr sz="3000" spc="0" dirty="0">
                <a:latin typeface="Calibri"/>
                <a:cs typeface="Calibri"/>
              </a:rPr>
              <a:t>ubr</a:t>
            </a:r>
            <a:r>
              <a:rPr sz="3000" spc="-9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m</a:t>
            </a:r>
            <a:r>
              <a:rPr sz="3000" spc="-4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e</a:t>
            </a:r>
            <a:r>
              <a:rPr sz="3000" spc="-9" dirty="0">
                <a:latin typeface="Calibri"/>
                <a:cs typeface="Calibri"/>
              </a:rPr>
              <a:t>n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19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más </a:t>
            </a:r>
            <a:endParaRPr sz="3000">
              <a:latin typeface="Calibri"/>
              <a:cs typeface="Calibri"/>
            </a:endParaRPr>
          </a:p>
          <a:p>
            <a:pPr marL="108584" marR="149643" algn="just">
              <a:lnSpc>
                <a:spcPts val="3662"/>
              </a:lnSpc>
            </a:pPr>
            <a:r>
              <a:rPr sz="3000" spc="-29" dirty="0">
                <a:latin typeface="Calibri"/>
                <a:cs typeface="Calibri"/>
              </a:rPr>
              <a:t>c</a:t>
            </a:r>
            <a:r>
              <a:rPr sz="3000" spc="0" dirty="0">
                <a:latin typeface="Calibri"/>
                <a:cs typeface="Calibri"/>
              </a:rPr>
              <a:t>ompl</a:t>
            </a:r>
            <a:r>
              <a:rPr sz="3000" spc="-14" dirty="0">
                <a:latin typeface="Calibri"/>
                <a:cs typeface="Calibri"/>
              </a:rPr>
              <a:t>e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o de</a:t>
            </a:r>
            <a:r>
              <a:rPr sz="3000" spc="-29" dirty="0">
                <a:latin typeface="Calibri"/>
                <a:cs typeface="Calibri"/>
              </a:rPr>
              <a:t> </a:t>
            </a:r>
            <a:r>
              <a:rPr sz="3000" spc="-4" dirty="0">
                <a:latin typeface="Calibri"/>
                <a:cs typeface="Calibri"/>
              </a:rPr>
              <a:t>l</a:t>
            </a:r>
            <a:r>
              <a:rPr sz="3000" spc="0" dirty="0">
                <a:latin typeface="Calibri"/>
                <a:cs typeface="Calibri"/>
              </a:rPr>
              <a:t>a </a:t>
            </a:r>
            <a:r>
              <a:rPr sz="3000" spc="9" dirty="0">
                <a:latin typeface="Calibri"/>
                <a:cs typeface="Calibri"/>
              </a:rPr>
              <a:t>s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9" dirty="0">
                <a:latin typeface="Calibri"/>
                <a:cs typeface="Calibri"/>
              </a:rPr>
              <a:t>l</a:t>
            </a:r>
            <a:r>
              <a:rPr sz="3000" spc="0" dirty="0">
                <a:latin typeface="Calibri"/>
                <a:cs typeface="Calibri"/>
              </a:rPr>
              <a:t>uc</a:t>
            </a:r>
            <a:r>
              <a:rPr sz="3000" spc="-14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ón</a:t>
            </a:r>
            <a:r>
              <a:rPr sz="3000" spc="39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dise</a:t>
            </a:r>
            <a:r>
              <a:rPr sz="3000" spc="9" dirty="0">
                <a:latin typeface="Calibri"/>
                <a:cs typeface="Calibri"/>
              </a:rPr>
              <a:t>ñ</a:t>
            </a:r>
            <a:r>
              <a:rPr sz="3000" spc="0" dirty="0">
                <a:latin typeface="Calibri"/>
                <a:cs typeface="Calibri"/>
              </a:rPr>
              <a:t>ada</a:t>
            </a:r>
            <a:endParaRPr sz="3000">
              <a:latin typeface="Calibri"/>
              <a:cs typeface="Calibri"/>
            </a:endParaRPr>
          </a:p>
          <a:p>
            <a:pPr marL="108584">
              <a:lnSpc>
                <a:spcPts val="3662"/>
              </a:lnSpc>
            </a:pPr>
            <a:r>
              <a:rPr sz="3000" spc="0" dirty="0">
                <a:latin typeface="Calibri"/>
                <a:cs typeface="Calibri"/>
              </a:rPr>
              <a:t>As</a:t>
            </a:r>
            <a:r>
              <a:rPr sz="3000" spc="9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g</a:t>
            </a:r>
            <a:r>
              <a:rPr sz="3000" spc="4" dirty="0">
                <a:latin typeface="Calibri"/>
                <a:cs typeface="Calibri"/>
              </a:rPr>
              <a:t>u</a:t>
            </a:r>
            <a:r>
              <a:rPr sz="3000" spc="-69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-34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que</a:t>
            </a:r>
            <a:r>
              <a:rPr sz="3000" spc="-9" dirty="0">
                <a:latin typeface="Calibri"/>
                <a:cs typeface="Calibri"/>
              </a:rPr>
              <a:t> l</a:t>
            </a:r>
            <a:r>
              <a:rPr sz="3000" spc="0" dirty="0">
                <a:latin typeface="Calibri"/>
                <a:cs typeface="Calibri"/>
              </a:rPr>
              <a:t>a a</a:t>
            </a:r>
            <a:r>
              <a:rPr sz="3000" spc="-39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qui</a:t>
            </a:r>
            <a:r>
              <a:rPr sz="3000" spc="-50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ec</a:t>
            </a:r>
            <a:r>
              <a:rPr sz="3000" spc="-9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u</a:t>
            </a:r>
            <a:r>
              <a:rPr sz="3000" spc="-64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a </a:t>
            </a:r>
            <a:r>
              <a:rPr sz="3000" spc="4" dirty="0">
                <a:latin typeface="Calibri"/>
                <a:cs typeface="Calibri"/>
              </a:rPr>
              <a:t>s</a:t>
            </a:r>
            <a:r>
              <a:rPr sz="3000" spc="0" dirty="0">
                <a:latin typeface="Calibri"/>
                <a:cs typeface="Calibri"/>
              </a:rPr>
              <a:t>ele</a:t>
            </a:r>
            <a:r>
              <a:rPr sz="3000" spc="-4" dirty="0">
                <a:latin typeface="Calibri"/>
                <a:cs typeface="Calibri"/>
              </a:rPr>
              <a:t>c</a:t>
            </a:r>
            <a:r>
              <a:rPr sz="3000" spc="-9" dirty="0">
                <a:latin typeface="Calibri"/>
                <a:cs typeface="Calibri"/>
              </a:rPr>
              <a:t>ci</a:t>
            </a:r>
            <a:r>
              <a:rPr sz="3000" spc="0" dirty="0">
                <a:latin typeface="Calibri"/>
                <a:cs typeface="Calibri"/>
              </a:rPr>
              <a:t>onada</a:t>
            </a:r>
            <a:r>
              <a:rPr sz="3000" spc="-9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permi</a:t>
            </a:r>
            <a:r>
              <a:rPr sz="3000" spc="-50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a </a:t>
            </a:r>
            <a:endParaRPr sz="3000">
              <a:latin typeface="Calibri"/>
              <a:cs typeface="Calibri"/>
            </a:endParaRPr>
          </a:p>
          <a:p>
            <a:pPr marL="108584">
              <a:lnSpc>
                <a:spcPts val="3662"/>
              </a:lnSpc>
            </a:pPr>
            <a:r>
              <a:rPr sz="3000" spc="0" dirty="0">
                <a:latin typeface="Calibri"/>
                <a:cs typeface="Calibri"/>
              </a:rPr>
              <a:t>el </a:t>
            </a:r>
            <a:r>
              <a:rPr sz="3000" spc="-9" dirty="0">
                <a:latin typeface="Calibri"/>
                <a:cs typeface="Calibri"/>
              </a:rPr>
              <a:t>c</a:t>
            </a:r>
            <a:r>
              <a:rPr sz="3000" spc="-44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ec</a:t>
            </a:r>
            <a:r>
              <a:rPr sz="3000" spc="-9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mie</a:t>
            </a:r>
            <a:r>
              <a:rPr sz="3000" spc="-14" dirty="0">
                <a:latin typeface="Calibri"/>
                <a:cs typeface="Calibri"/>
              </a:rPr>
              <a:t>n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19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f</a:t>
            </a:r>
            <a:r>
              <a:rPr sz="3000" spc="4" dirty="0">
                <a:latin typeface="Calibri"/>
                <a:cs typeface="Calibri"/>
              </a:rPr>
              <a:t>u</a:t>
            </a:r>
            <a:r>
              <a:rPr sz="3000" spc="0" dirty="0">
                <a:latin typeface="Calibri"/>
                <a:cs typeface="Calibri"/>
              </a:rPr>
              <a:t>tu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19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en</a:t>
            </a:r>
            <a:r>
              <a:rPr sz="3000" spc="-9" dirty="0">
                <a:latin typeface="Calibri"/>
                <a:cs typeface="Calibri"/>
              </a:rPr>
              <a:t> </a:t>
            </a:r>
            <a:r>
              <a:rPr sz="3000" spc="-44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e</a:t>
            </a:r>
            <a:r>
              <a:rPr sz="3000" spc="9" dirty="0">
                <a:latin typeface="Calibri"/>
                <a:cs typeface="Calibri"/>
              </a:rPr>
              <a:t>s</a:t>
            </a:r>
            <a:r>
              <a:rPr sz="3000" spc="0" dirty="0">
                <a:latin typeface="Calibri"/>
                <a:cs typeface="Calibri"/>
              </a:rPr>
              <a:t>p</a:t>
            </a:r>
            <a:r>
              <a:rPr sz="3000" spc="4" dirty="0">
                <a:latin typeface="Calibri"/>
                <a:cs typeface="Calibri"/>
              </a:rPr>
              <a:t>u</a:t>
            </a:r>
            <a:r>
              <a:rPr sz="3000" spc="0" dirty="0">
                <a:latin typeface="Calibri"/>
                <a:cs typeface="Calibri"/>
              </a:rPr>
              <a:t>e</a:t>
            </a:r>
            <a:r>
              <a:rPr sz="3000" spc="-25" dirty="0">
                <a:latin typeface="Calibri"/>
                <a:cs typeface="Calibri"/>
              </a:rPr>
              <a:t>s</a:t>
            </a:r>
            <a:r>
              <a:rPr sz="3000" spc="-44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-34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a las </a:t>
            </a:r>
            <a:endParaRPr sz="3000">
              <a:latin typeface="Calibri"/>
              <a:cs typeface="Calibri"/>
            </a:endParaRPr>
          </a:p>
          <a:p>
            <a:pPr marL="108584">
              <a:lnSpc>
                <a:spcPts val="3662"/>
              </a:lnSpc>
            </a:pPr>
            <a:r>
              <a:rPr sz="3000" spc="0" dirty="0">
                <a:latin typeface="Calibri"/>
                <a:cs typeface="Calibri"/>
              </a:rPr>
              <a:t>nece</a:t>
            </a:r>
            <a:r>
              <a:rPr sz="3000" spc="9" dirty="0">
                <a:latin typeface="Calibri"/>
                <a:cs typeface="Calibri"/>
              </a:rPr>
              <a:t>s</a:t>
            </a:r>
            <a:r>
              <a:rPr sz="3000" spc="-9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da</a:t>
            </a:r>
            <a:r>
              <a:rPr sz="3000" spc="4" dirty="0">
                <a:latin typeface="Calibri"/>
                <a:cs typeface="Calibri"/>
              </a:rPr>
              <a:t>d</a:t>
            </a:r>
            <a:r>
              <a:rPr sz="3000" spc="0" dirty="0">
                <a:latin typeface="Calibri"/>
                <a:cs typeface="Calibri"/>
              </a:rPr>
              <a:t>es</a:t>
            </a:r>
            <a:r>
              <a:rPr sz="3000" spc="-49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del</a:t>
            </a:r>
            <a:r>
              <a:rPr sz="3000" spc="-19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nego</a:t>
            </a:r>
            <a:r>
              <a:rPr sz="3000" spc="-19" dirty="0">
                <a:latin typeface="Calibri"/>
                <a:cs typeface="Calibri"/>
              </a:rPr>
              <a:t>c</a:t>
            </a:r>
            <a:r>
              <a:rPr sz="3000" spc="-9" dirty="0">
                <a:latin typeface="Calibri"/>
                <a:cs typeface="Calibri"/>
              </a:rPr>
              <a:t>i</a:t>
            </a:r>
            <a:r>
              <a:rPr sz="3000" spc="14" dirty="0">
                <a:latin typeface="Calibri"/>
                <a:cs typeface="Calibri"/>
              </a:rPr>
              <a:t>o</a:t>
            </a:r>
            <a:r>
              <a:rPr sz="3000" spc="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108584" marR="301131">
              <a:lnSpc>
                <a:spcPts val="3662"/>
              </a:lnSpc>
            </a:pPr>
            <a:r>
              <a:rPr sz="3000" spc="-69" dirty="0">
                <a:latin typeface="Calibri"/>
                <a:cs typeface="Calibri"/>
              </a:rPr>
              <a:t>P</a:t>
            </a:r>
            <a:r>
              <a:rPr sz="3000" spc="0" dirty="0">
                <a:latin typeface="Calibri"/>
                <a:cs typeface="Calibri"/>
              </a:rPr>
              <a:t>or</a:t>
            </a:r>
            <a:r>
              <a:rPr sz="3000" spc="9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q</a:t>
            </a:r>
            <a:r>
              <a:rPr sz="3000" spc="4" dirty="0">
                <a:latin typeface="Calibri"/>
                <a:cs typeface="Calibri"/>
              </a:rPr>
              <a:t>u</a:t>
            </a:r>
            <a:r>
              <a:rPr sz="3000" spc="0" dirty="0">
                <a:latin typeface="Calibri"/>
                <a:cs typeface="Calibri"/>
              </a:rPr>
              <a:t>e</a:t>
            </a:r>
            <a:r>
              <a:rPr sz="3000" spc="-9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dise</a:t>
            </a:r>
            <a:r>
              <a:rPr sz="3000" spc="9" dirty="0">
                <a:latin typeface="Calibri"/>
                <a:cs typeface="Calibri"/>
              </a:rPr>
              <a:t>ñ</a:t>
            </a:r>
            <a:r>
              <a:rPr sz="3000" spc="0" dirty="0">
                <a:latin typeface="Calibri"/>
                <a:cs typeface="Calibri"/>
              </a:rPr>
              <a:t>ar</a:t>
            </a:r>
            <a:r>
              <a:rPr sz="3000" spc="-19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u</a:t>
            </a:r>
            <a:r>
              <a:rPr sz="3000" spc="4" dirty="0">
                <a:latin typeface="Calibri"/>
                <a:cs typeface="Calibri"/>
              </a:rPr>
              <a:t>n</a:t>
            </a: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-14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-44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q</a:t>
            </a:r>
            <a:r>
              <a:rPr sz="3000" spc="4" dirty="0">
                <a:latin typeface="Calibri"/>
                <a:cs typeface="Calibri"/>
              </a:rPr>
              <a:t>u</a:t>
            </a:r>
            <a:r>
              <a:rPr sz="3000" spc="-4" dirty="0">
                <a:latin typeface="Calibri"/>
                <a:cs typeface="Calibri"/>
              </a:rPr>
              <a:t>i</a:t>
            </a:r>
            <a:r>
              <a:rPr sz="3000" spc="-44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ectu</a:t>
            </a:r>
            <a:r>
              <a:rPr sz="3000" spc="-64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a </a:t>
            </a:r>
            <a:r>
              <a:rPr sz="3000" spc="9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s</a:t>
            </a:r>
            <a:r>
              <a:rPr sz="3000" spc="-9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un</a:t>
            </a:r>
            <a:r>
              <a:rPr sz="3000" spc="-14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p</a:t>
            </a:r>
            <a:r>
              <a:rPr sz="3000" spc="-39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9" dirty="0">
                <a:latin typeface="Calibri"/>
                <a:cs typeface="Calibri"/>
              </a:rPr>
              <a:t>c</a:t>
            </a:r>
            <a:r>
              <a:rPr sz="3000" spc="0" dirty="0">
                <a:latin typeface="Calibri"/>
                <a:cs typeface="Calibri"/>
              </a:rPr>
              <a:t>e</a:t>
            </a:r>
            <a:r>
              <a:rPr sz="3000" spc="9" dirty="0">
                <a:latin typeface="Calibri"/>
                <a:cs typeface="Calibri"/>
              </a:rPr>
              <a:t>s</a:t>
            </a:r>
            <a:r>
              <a:rPr sz="3000" spc="0" dirty="0">
                <a:latin typeface="Calibri"/>
                <a:cs typeface="Calibri"/>
              </a:rPr>
              <a:t>o </a:t>
            </a:r>
            <a:endParaRPr sz="3000">
              <a:latin typeface="Calibri"/>
              <a:cs typeface="Calibri"/>
            </a:endParaRPr>
          </a:p>
          <a:p>
            <a:pPr marL="108584" marR="301131">
              <a:lnSpc>
                <a:spcPts val="3662"/>
              </a:lnSpc>
            </a:pPr>
            <a:r>
              <a:rPr sz="3000" spc="-44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écn</a:t>
            </a:r>
            <a:r>
              <a:rPr sz="3000" spc="-9" dirty="0">
                <a:latin typeface="Calibri"/>
                <a:cs typeface="Calibri"/>
              </a:rPr>
              <a:t>i</a:t>
            </a:r>
            <a:r>
              <a:rPr sz="3000" spc="-29" dirty="0">
                <a:latin typeface="Calibri"/>
                <a:cs typeface="Calibri"/>
              </a:rPr>
              <a:t>c</a:t>
            </a:r>
            <a:r>
              <a:rPr sz="3000" spc="0" dirty="0">
                <a:latin typeface="Calibri"/>
                <a:cs typeface="Calibri"/>
              </a:rPr>
              <a:t>amen</a:t>
            </a:r>
            <a:r>
              <a:rPr sz="3000" spc="-54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e</a:t>
            </a:r>
            <a:r>
              <a:rPr sz="3000" spc="-29" dirty="0">
                <a:latin typeface="Calibri"/>
                <a:cs typeface="Calibri"/>
              </a:rPr>
              <a:t> c</a:t>
            </a:r>
            <a:r>
              <a:rPr sz="3000" spc="0" dirty="0">
                <a:latin typeface="Calibri"/>
                <a:cs typeface="Calibri"/>
              </a:rPr>
              <a:t>omplej</a:t>
            </a:r>
            <a:r>
              <a:rPr sz="3000" spc="-64" dirty="0">
                <a:latin typeface="Calibri"/>
                <a:cs typeface="Calibri"/>
              </a:rPr>
              <a:t>o</a:t>
            </a:r>
            <a:r>
              <a:rPr sz="3000" spc="0" dirty="0">
                <a:latin typeface="Calibri"/>
                <a:cs typeface="Calibri"/>
              </a:rPr>
              <a:t>,</a:t>
            </a:r>
            <a:r>
              <a:rPr sz="3000" spc="-9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y el diseño</a:t>
            </a:r>
            <a:r>
              <a:rPr sz="3000" spc="-14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de </a:t>
            </a:r>
            <a:endParaRPr sz="3000">
              <a:latin typeface="Calibri"/>
              <a:cs typeface="Calibri"/>
            </a:endParaRPr>
          </a:p>
          <a:p>
            <a:pPr marL="108584" marR="301131">
              <a:lnSpc>
                <a:spcPts val="3662"/>
              </a:lnSpc>
            </a:pP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-44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q</a:t>
            </a:r>
            <a:r>
              <a:rPr sz="3000" spc="4" dirty="0">
                <a:latin typeface="Calibri"/>
                <a:cs typeface="Calibri"/>
              </a:rPr>
              <a:t>u</a:t>
            </a:r>
            <a:r>
              <a:rPr sz="3000" spc="-4" dirty="0">
                <a:latin typeface="Calibri"/>
                <a:cs typeface="Calibri"/>
              </a:rPr>
              <a:t>i</a:t>
            </a:r>
            <a:r>
              <a:rPr sz="3000" spc="-44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ectu</a:t>
            </a:r>
            <a:r>
              <a:rPr sz="3000" spc="-64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as he</a:t>
            </a:r>
            <a:r>
              <a:rPr sz="3000" spc="-50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e</a:t>
            </a:r>
            <a:r>
              <a:rPr sz="3000" spc="-39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14" dirty="0">
                <a:latin typeface="Calibri"/>
                <a:cs typeface="Calibri"/>
              </a:rPr>
              <a:t>g</a:t>
            </a:r>
            <a:r>
              <a:rPr sz="3000" spc="0" dirty="0">
                <a:latin typeface="Calibri"/>
                <a:cs typeface="Calibri"/>
              </a:rPr>
              <a:t>é</a:t>
            </a:r>
            <a:r>
              <a:rPr sz="3000" spc="9" dirty="0">
                <a:latin typeface="Calibri"/>
                <a:cs typeface="Calibri"/>
              </a:rPr>
              <a:t>n</a:t>
            </a:r>
            <a:r>
              <a:rPr sz="3000" spc="0" dirty="0">
                <a:latin typeface="Calibri"/>
                <a:cs typeface="Calibri"/>
              </a:rPr>
              <a:t>eas</a:t>
            </a:r>
            <a:r>
              <a:rPr sz="3000" spc="-64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de</a:t>
            </a:r>
            <a:r>
              <a:rPr sz="3000" spc="-9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múlt</a:t>
            </a:r>
            <a:r>
              <a:rPr sz="3000" spc="-14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ples </a:t>
            </a:r>
            <a:endParaRPr sz="3000">
              <a:latin typeface="Calibri"/>
              <a:cs typeface="Calibri"/>
            </a:endParaRPr>
          </a:p>
          <a:p>
            <a:pPr marL="108584" marR="301131">
              <a:lnSpc>
                <a:spcPts val="3662"/>
              </a:lnSpc>
            </a:pPr>
            <a:r>
              <a:rPr sz="3000" spc="0" dirty="0">
                <a:latin typeface="Calibri"/>
                <a:cs typeface="Calibri"/>
              </a:rPr>
              <a:t>p</a:t>
            </a:r>
            <a:r>
              <a:rPr sz="3000" spc="-44" dirty="0">
                <a:latin typeface="Calibri"/>
                <a:cs typeface="Calibri"/>
              </a:rPr>
              <a:t>r</a:t>
            </a:r>
            <a:r>
              <a:rPr sz="3000" spc="-19" dirty="0">
                <a:latin typeface="Calibri"/>
                <a:cs typeface="Calibri"/>
              </a:rPr>
              <a:t>o</a:t>
            </a:r>
            <a:r>
              <a:rPr sz="3000" spc="-14" dirty="0">
                <a:latin typeface="Calibri"/>
                <a:cs typeface="Calibri"/>
              </a:rPr>
              <a:t>v</a:t>
            </a:r>
            <a:r>
              <a:rPr sz="3000" spc="0" dirty="0">
                <a:latin typeface="Calibri"/>
                <a:cs typeface="Calibri"/>
              </a:rPr>
              <a:t>e</a:t>
            </a:r>
            <a:r>
              <a:rPr sz="3000" spc="9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do</a:t>
            </a:r>
            <a:r>
              <a:rPr sz="3000" spc="-44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es</a:t>
            </a:r>
            <a:r>
              <a:rPr sz="3000" spc="-29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es</a:t>
            </a:r>
            <a:r>
              <a:rPr sz="3000" spc="-4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part</a:t>
            </a:r>
            <a:r>
              <a:rPr sz="3000" spc="-14" dirty="0">
                <a:latin typeface="Calibri"/>
                <a:cs typeface="Calibri"/>
              </a:rPr>
              <a:t>i</a:t>
            </a:r>
            <a:r>
              <a:rPr sz="3000" spc="-9" dirty="0">
                <a:latin typeface="Calibri"/>
                <a:cs typeface="Calibri"/>
              </a:rPr>
              <a:t>c</a:t>
            </a:r>
            <a:r>
              <a:rPr sz="3000" spc="0" dirty="0">
                <a:latin typeface="Calibri"/>
                <a:cs typeface="Calibri"/>
              </a:rPr>
              <a:t>ula</a:t>
            </a:r>
            <a:r>
              <a:rPr sz="3000" spc="-9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me</a:t>
            </a:r>
            <a:r>
              <a:rPr sz="3000" spc="-9" dirty="0">
                <a:latin typeface="Calibri"/>
                <a:cs typeface="Calibri"/>
              </a:rPr>
              <a:t>n</a:t>
            </a:r>
            <a:r>
              <a:rPr sz="3000" spc="-44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e</a:t>
            </a:r>
            <a:r>
              <a:rPr sz="3000" spc="-14" dirty="0">
                <a:latin typeface="Calibri"/>
                <a:cs typeface="Calibri"/>
              </a:rPr>
              <a:t> </a:t>
            </a:r>
            <a:r>
              <a:rPr sz="3000" spc="-29" dirty="0">
                <a:latin typeface="Calibri"/>
                <a:cs typeface="Calibri"/>
              </a:rPr>
              <a:t>c</a:t>
            </a:r>
            <a:r>
              <a:rPr sz="3000" spc="0" dirty="0">
                <a:latin typeface="Calibri"/>
                <a:cs typeface="Calibri"/>
              </a:rPr>
              <a:t>omplej</a:t>
            </a:r>
            <a:r>
              <a:rPr sz="3000" spc="14" dirty="0">
                <a:latin typeface="Calibri"/>
                <a:cs typeface="Calibri"/>
              </a:rPr>
              <a:t>o</a:t>
            </a:r>
            <a:r>
              <a:rPr sz="3000" spc="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108584" marR="57063">
              <a:lnSpc>
                <a:spcPct val="101725"/>
              </a:lnSpc>
            </a:pPr>
            <a:r>
              <a:rPr sz="3000" spc="0" dirty="0">
                <a:latin typeface="Calibri"/>
                <a:cs typeface="Calibri"/>
              </a:rPr>
              <a:t>Des</a:t>
            </a:r>
            <a:r>
              <a:rPr sz="3000" spc="9" dirty="0">
                <a:latin typeface="Calibri"/>
                <a:cs typeface="Calibri"/>
              </a:rPr>
              <a:t>m</a:t>
            </a:r>
            <a:r>
              <a:rPr sz="3000" spc="-4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t</a:t>
            </a:r>
            <a:r>
              <a:rPr sz="3000" spc="-14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fi</a:t>
            </a:r>
            <a:r>
              <a:rPr sz="3000" spc="-29" dirty="0">
                <a:latin typeface="Calibri"/>
                <a:cs typeface="Calibri"/>
              </a:rPr>
              <a:t>c</a:t>
            </a:r>
            <a:r>
              <a:rPr sz="3000" spc="0" dirty="0">
                <a:latin typeface="Calibri"/>
                <a:cs typeface="Calibri"/>
              </a:rPr>
              <a:t>ar </a:t>
            </a:r>
            <a:r>
              <a:rPr sz="3000" spc="-9" dirty="0">
                <a:latin typeface="Calibri"/>
                <a:cs typeface="Calibri"/>
              </a:rPr>
              <a:t>l</a:t>
            </a:r>
            <a:r>
              <a:rPr sz="3000" spc="0" dirty="0">
                <a:latin typeface="Calibri"/>
                <a:cs typeface="Calibri"/>
              </a:rPr>
              <a:t>a A</a:t>
            </a:r>
            <a:r>
              <a:rPr sz="3000" spc="-34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q</a:t>
            </a:r>
            <a:r>
              <a:rPr sz="3000" spc="4" dirty="0">
                <a:latin typeface="Calibri"/>
                <a:cs typeface="Calibri"/>
              </a:rPr>
              <a:t>u</a:t>
            </a:r>
            <a:r>
              <a:rPr sz="3000" spc="-4" dirty="0">
                <a:latin typeface="Calibri"/>
                <a:cs typeface="Calibri"/>
              </a:rPr>
              <a:t>i</a:t>
            </a:r>
            <a:r>
              <a:rPr sz="3000" spc="-44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ectu</a:t>
            </a:r>
            <a:r>
              <a:rPr sz="3000" spc="-64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a Em</a:t>
            </a:r>
            <a:r>
              <a:rPr sz="3000" spc="4" dirty="0">
                <a:latin typeface="Calibri"/>
                <a:cs typeface="Calibri"/>
              </a:rPr>
              <a:t>p</a:t>
            </a:r>
            <a:r>
              <a:rPr sz="3000" spc="-44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e</a:t>
            </a:r>
            <a:r>
              <a:rPr sz="3000" spc="9" dirty="0">
                <a:latin typeface="Calibri"/>
                <a:cs typeface="Calibri"/>
              </a:rPr>
              <a:t>s</a:t>
            </a:r>
            <a:r>
              <a:rPr sz="3000" spc="0" dirty="0">
                <a:latin typeface="Calibri"/>
                <a:cs typeface="Calibri"/>
              </a:rPr>
              <a:t>ar</a:t>
            </a:r>
            <a:r>
              <a:rPr sz="3000" spc="-9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al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57" y="1599445"/>
            <a:ext cx="2159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57" y="2788542"/>
            <a:ext cx="216058" cy="406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70"/>
              </a:lnSpc>
              <a:spcBef>
                <a:spcPts val="158"/>
              </a:spcBef>
            </a:pPr>
            <a:r>
              <a:rPr sz="3000" spc="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57" y="3977774"/>
            <a:ext cx="2159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6257" y="5532952"/>
            <a:ext cx="2159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06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52600" y="914400"/>
            <a:ext cx="68580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ARIS -  El</a:t>
            </a:r>
            <a:r>
              <a:rPr lang="es-PE" b="1" spc="14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b="1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Archit</a:t>
            </a:r>
            <a:r>
              <a:rPr lang="es-PE" b="1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b="1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b="1" spc="-1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b="1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b="1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</a:t>
            </a:r>
            <a:r>
              <a:rPr lang="es-PE" b="1" spc="13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b="1" spc="1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PE" b="1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b="1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b="1" spc="13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b="1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b="1" spc="-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b="1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PE" b="1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b="1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b="1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</a:t>
            </a:r>
            <a:r>
              <a:rPr lang="es-PE" b="1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b="1" spc="-1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b="1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b="1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b="1" spc="15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b="1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b="1" spc="-1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s-PE" b="1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st</a:t>
            </a:r>
            <a:r>
              <a:rPr lang="es-PE" b="1" spc="-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b="1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b="1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343400" cy="31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14400" y="4495800"/>
            <a:ext cx="7391400" cy="174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3815" algn="just">
              <a:lnSpc>
                <a:spcPct val="149000"/>
              </a:lnSpc>
              <a:spcBef>
                <a:spcPts val="145"/>
              </a:spcBef>
              <a:spcAft>
                <a:spcPts val="800"/>
              </a:spcAft>
            </a:pP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1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-1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</a:t>
            </a:r>
            <a:r>
              <a:rPr lang="es-PE" spc="-1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</a:t>
            </a:r>
            <a:r>
              <a:rPr lang="es-PE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rk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p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lar,</a:t>
            </a:r>
            <a:r>
              <a:rPr lang="es-PE" spc="2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ise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ñ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ráctica.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iz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</a:t>
            </a:r>
            <a:r>
              <a:rPr lang="es-PE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ó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</a:t>
            </a:r>
            <a:r>
              <a:rPr lang="es-PE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los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ob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je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 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los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roc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ne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cios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má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 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mpo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s,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 re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aná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sis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ob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ba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jo</a:t>
            </a:r>
            <a:r>
              <a:rPr lang="es-PE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rd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 c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83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800" y="533400"/>
            <a:ext cx="8686800" cy="6571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3815" algn="just">
              <a:lnSpc>
                <a:spcPct val="149000"/>
              </a:lnSpc>
              <a:spcBef>
                <a:spcPts val="145"/>
              </a:spcBef>
              <a:spcAft>
                <a:spcPts val="800"/>
              </a:spcAft>
            </a:pP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Está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ba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ode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</a:t>
            </a:r>
            <a:r>
              <a:rPr lang="es-PE" sz="1400" spc="4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ral</a:t>
            </a:r>
            <a:r>
              <a:rPr lang="es-PE" sz="1400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roc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cios</a:t>
            </a:r>
            <a:r>
              <a:rPr lang="es-PE" sz="1400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 c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omp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s,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ist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s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  <a:spcBef>
                <a:spcPts val="25"/>
              </a:spcBef>
              <a:spcAft>
                <a:spcPts val="800"/>
              </a:spcAft>
            </a:pPr>
            <a:r>
              <a:rPr lang="es-PE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Vista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cio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l: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Met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Acti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y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re.</a:t>
            </a:r>
            <a:b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1435" lvl="0" indent="-342900">
              <a:lnSpc>
                <a:spcPct val="14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800100" algn="l"/>
              </a:tabLst>
            </a:pP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Vista</a:t>
            </a:r>
            <a:r>
              <a:rPr lang="es-PE" sz="1400" spc="3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Or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cio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l:</a:t>
            </a:r>
            <a:r>
              <a:rPr lang="es-PE" sz="1400" spc="2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</a:t>
            </a:r>
            <a:r>
              <a:rPr lang="es-PE" sz="1400" spc="3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spc="3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</a:t>
            </a:r>
            <a:r>
              <a:rPr lang="es-PE" sz="1400" spc="3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ue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tran</a:t>
            </a:r>
            <a:r>
              <a:rPr lang="es-PE" sz="1400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los</a:t>
            </a:r>
            <a:r>
              <a:rPr lang="es-PE" sz="1400" spc="3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2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3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ció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a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emá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rso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z="1400" spc="3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ó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ico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ha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rd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re.</a:t>
            </a:r>
            <a:b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8895" lvl="0" indent="-342900">
              <a:lnSpc>
                <a:spcPct val="145000"/>
              </a:lnSpc>
              <a:spcBef>
                <a:spcPts val="8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800100" algn="l"/>
              </a:tabLst>
            </a:pP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Vista</a:t>
            </a:r>
            <a:r>
              <a:rPr lang="es-PE" sz="1400" spc="12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12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s:</a:t>
            </a:r>
            <a:r>
              <a:rPr lang="es-PE" sz="1400" spc="12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siste</a:t>
            </a:r>
            <a:r>
              <a:rPr lang="es-PE" sz="1400" spc="12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12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los</a:t>
            </a:r>
            <a:r>
              <a:rPr lang="es-PE" sz="1400" spc="1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s,</a:t>
            </a:r>
            <a:r>
              <a:rPr lang="es-PE" sz="1400" spc="1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jes</a:t>
            </a:r>
            <a:r>
              <a:rPr lang="es-PE" sz="1400" spc="1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s-PE" sz="1400" spc="1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spc="12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12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1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ció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b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0165" lvl="0" indent="-342900">
              <a:lnSpc>
                <a:spcPct val="145000"/>
              </a:lnSpc>
              <a:spcBef>
                <a:spcPts val="8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800100" algn="l"/>
              </a:tabLst>
            </a:pP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Vista </a:t>
            </a:r>
            <a:r>
              <a:rPr lang="es-PE" sz="1400" spc="9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</a:t>
            </a:r>
            <a:r>
              <a:rPr lang="es-PE" sz="1400" spc="9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s-PE" sz="1400" spc="9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mp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</a:t>
            </a:r>
            <a:r>
              <a:rPr lang="es-PE" sz="1400" spc="9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 </a:t>
            </a:r>
            <a:r>
              <a:rPr lang="es-PE" sz="1400" spc="8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 </a:t>
            </a:r>
            <a:r>
              <a:rPr lang="es-PE" sz="1400" spc="8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 </a:t>
            </a:r>
            <a:r>
              <a:rPr lang="es-PE" sz="1400" spc="8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s-PE" sz="1400" spc="9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ios </a:t>
            </a:r>
            <a:r>
              <a:rPr lang="es-PE" sz="1400" spc="9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 </a:t>
            </a:r>
            <a:r>
              <a:rPr lang="es-PE" sz="1400" spc="9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rsos 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ciero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b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5085" lvl="0" indent="-342900">
              <a:lnSpc>
                <a:spcPct val="146000"/>
              </a:lnSpc>
              <a:spcBef>
                <a:spcPts val="7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800100" algn="l"/>
              </a:tabLst>
            </a:pP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Vista</a:t>
            </a:r>
            <a:r>
              <a:rPr lang="es-PE" sz="1400" spc="1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1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trol</a:t>
            </a:r>
            <a:r>
              <a:rPr lang="es-PE" sz="1400" spc="1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s-PE" sz="1400" spc="1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Proc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r>
              <a:rPr lang="es-PE" sz="1400" spc="1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mp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1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</a:t>
            </a:r>
            <a:r>
              <a:rPr lang="es-PE" sz="1400" spc="1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ción</a:t>
            </a:r>
            <a:r>
              <a:rPr lang="es-PE" sz="1400" spc="1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s-PE" sz="1400" spc="1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ob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s-PE" sz="1400" spc="4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ción</a:t>
            </a:r>
            <a:r>
              <a:rPr lang="es-PE" sz="1400" spc="1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1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los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roc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s.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  <a:spcBef>
                <a:spcPts val="55"/>
              </a:spcBef>
              <a:spcAft>
                <a:spcPts val="800"/>
              </a:spcAft>
            </a:pPr>
            <a:r>
              <a:rPr lang="es-PE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980" marR="45085" algn="just">
              <a:lnSpc>
                <a:spcPct val="150000"/>
              </a:lnSpc>
              <a:spcAft>
                <a:spcPts val="800"/>
              </a:spcAft>
            </a:pP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ras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tro</a:t>
            </a:r>
            <a:r>
              <a:rPr lang="es-PE" sz="1400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ist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na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rale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á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tic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 s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u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ad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ode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relacio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s,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tras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ista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má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ám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ica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ab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ción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en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los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rte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a</a:t>
            </a:r>
            <a:r>
              <a:rPr lang="es-PE" sz="1400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4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ist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s. P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</a:t>
            </a:r>
            <a:r>
              <a:rPr lang="es-PE" sz="1400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má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mpo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tro</a:t>
            </a:r>
            <a:r>
              <a:rPr lang="es-PE" sz="1400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 </a:t>
            </a:r>
            <a:r>
              <a:rPr lang="es-PE" sz="1400" spc="1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PE" sz="1400" spc="-1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spc="-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z="1400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-1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</a:t>
            </a:r>
            <a:r>
              <a:rPr lang="es-PE" sz="1400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rk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Al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los</a:t>
            </a:r>
            <a:r>
              <a:rPr lang="es-PE" sz="1400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les</a:t>
            </a:r>
            <a:r>
              <a:rPr lang="es-PE" sz="1400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scr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ción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ob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ti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sión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 Vist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s-PE" sz="1400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les</a:t>
            </a:r>
            <a:r>
              <a:rPr lang="es-PE" sz="1400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De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ic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ó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z="1400" spc="-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s,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cio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ne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y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mp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z="1400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ció</a:t>
            </a:r>
            <a:r>
              <a:rPr lang="es-PE" sz="1400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8425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2048192" y="1443579"/>
            <a:ext cx="4953000" cy="3717290"/>
            <a:chOff x="2230" y="7404"/>
            <a:chExt cx="9211" cy="6646"/>
          </a:xfrm>
        </p:grpSpPr>
        <p:pic>
          <p:nvPicPr>
            <p:cNvPr id="3" name="Picture 1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" y="7404"/>
              <a:ext cx="9211" cy="6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7711"/>
              <a:ext cx="8284" cy="5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ángulo 4"/>
          <p:cNvSpPr/>
          <p:nvPr/>
        </p:nvSpPr>
        <p:spPr>
          <a:xfrm>
            <a:off x="1248092" y="1032748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</a:rPr>
              <a:t>Modelo </a:t>
            </a:r>
            <a:r>
              <a:rPr lang="es-PE" b="1" dirty="0" err="1">
                <a:latin typeface="Arial" panose="020B0604020202020204" pitchFamily="34" charset="0"/>
                <a:ea typeface="Arial" panose="020B0604020202020204" pitchFamily="34" charset="0"/>
              </a:rPr>
              <a:t>Zachman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</a:rPr>
              <a:t> Framework tomado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-161608" y="4948260"/>
            <a:ext cx="9372600" cy="174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980" marR="50800" algn="just">
              <a:lnSpc>
                <a:spcPct val="149000"/>
              </a:lnSpc>
              <a:spcBef>
                <a:spcPts val="145"/>
              </a:spcBef>
              <a:spcAft>
                <a:spcPts val="800"/>
              </a:spcAft>
            </a:pP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 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Zac</a:t>
            </a:r>
            <a:r>
              <a:rPr lang="es-PE" spc="-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</a:t>
            </a:r>
            <a:r>
              <a:rPr lang="es-PE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F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rk, </a:t>
            </a:r>
            <a:r>
              <a:rPr lang="es-PE" spc="16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</a:t>
            </a:r>
            <a:r>
              <a:rPr lang="es-PE" spc="16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 </a:t>
            </a:r>
            <a:r>
              <a:rPr lang="es-PE" spc="16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</a:t>
            </a:r>
            <a:r>
              <a:rPr lang="es-PE" spc="16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los </a:t>
            </a:r>
            <a:r>
              <a:rPr lang="es-PE" spc="15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ros </a:t>
            </a:r>
            <a:r>
              <a:rPr lang="es-PE" spc="16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</a:t>
            </a:r>
            <a:r>
              <a:rPr lang="es-PE" spc="15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pue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</a:t>
            </a:r>
            <a:r>
              <a:rPr lang="es-PE" spc="16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pa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nde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e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rno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mode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lar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los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 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tro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las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emp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 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los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roc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ne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cio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las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 f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sto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</a:t>
            </a:r>
            <a:r>
              <a:rPr lang="es-PE" spc="-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</a:t>
            </a:r>
            <a:r>
              <a:rPr lang="es-PE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1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lang="es-PE" spc="-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hm</a:t>
            </a:r>
            <a:r>
              <a:rPr lang="es-PE" spc="-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ñ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1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8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lang="es-PE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s-PE" spc="-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lang="es-PE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pc="-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</a:t>
            </a:r>
            <a:r>
              <a:rPr lang="es-PE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pc="-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19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8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7)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64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09600" y="1801894"/>
            <a:ext cx="8229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980" marR="45085" algn="just">
              <a:lnSpc>
                <a:spcPct val="150000"/>
              </a:lnSpc>
              <a:spcAft>
                <a:spcPts val="800"/>
              </a:spcAft>
            </a:pP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El </a:t>
            </a:r>
            <a:r>
              <a:rPr lang="es-PE" spc="3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pó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 </a:t>
            </a:r>
            <a:r>
              <a:rPr lang="es-PE" spc="3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</a:t>
            </a:r>
            <a:r>
              <a:rPr lang="es-PE" spc="3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rc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 </a:t>
            </a:r>
            <a:r>
              <a:rPr lang="es-PE" spc="3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struct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 </a:t>
            </a:r>
            <a:r>
              <a:rPr lang="es-PE" spc="3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bá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sica </a:t>
            </a:r>
            <a:r>
              <a:rPr lang="es-PE" spc="30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2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apo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 </a:t>
            </a:r>
            <a:r>
              <a:rPr lang="es-PE" spc="3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ció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s-PE" spc="26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</a:t>
            </a:r>
            <a:r>
              <a:rPr lang="es-PE" spc="25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25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26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s-PE" spc="26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ració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s-PE" spc="2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s-PE" spc="25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st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ó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27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luci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ó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    </a:t>
            </a:r>
            <a:r>
              <a:rPr lang="es-PE" spc="10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ju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to    </a:t>
            </a:r>
            <a:r>
              <a:rPr lang="es-PE" spc="9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   </a:t>
            </a:r>
            <a:r>
              <a:rPr lang="es-PE" spc="10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   </a:t>
            </a:r>
            <a:r>
              <a:rPr lang="es-PE" spc="9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ón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   </a:t>
            </a:r>
            <a:r>
              <a:rPr lang="es-PE" spc="9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spc="2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sist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    </a:t>
            </a:r>
            <a:r>
              <a:rPr lang="es-PE" spc="9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in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ción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ist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ció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4038600" y="3581400"/>
            <a:ext cx="3276600" cy="2860881"/>
            <a:chOff x="2230" y="7404"/>
            <a:chExt cx="9211" cy="6646"/>
          </a:xfrm>
        </p:grpSpPr>
        <p:pic>
          <p:nvPicPr>
            <p:cNvPr id="4" name="Picture 1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" y="7404"/>
              <a:ext cx="9211" cy="6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7711"/>
              <a:ext cx="8284" cy="5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ángulo 5"/>
          <p:cNvSpPr/>
          <p:nvPr/>
        </p:nvSpPr>
        <p:spPr>
          <a:xfrm>
            <a:off x="990600" y="916664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Es</a:t>
            </a:r>
            <a:r>
              <a:rPr lang="es-PE" spc="2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2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rco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q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2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po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rc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2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2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ista</a:t>
            </a:r>
            <a:r>
              <a:rPr lang="es-PE" spc="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2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ema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2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y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los</a:t>
            </a:r>
            <a:r>
              <a:rPr lang="es-PE" spc="2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ra</a:t>
            </a:r>
            <a:r>
              <a:rPr lang="es-PE" spc="2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ción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q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ra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mp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30260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62000" y="1066800"/>
            <a:ext cx="8001000" cy="61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  <a:spcBef>
                <a:spcPts val="5"/>
              </a:spcBef>
              <a:spcAft>
                <a:spcPts val="800"/>
              </a:spcAft>
            </a:pP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45"/>
              </a:spcBef>
              <a:spcAft>
                <a:spcPts val="800"/>
              </a:spcAft>
            </a:pPr>
            <a:r>
              <a:rPr lang="es-PE" b="1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HE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b="1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 GROUP</a:t>
            </a:r>
            <a:r>
              <a:rPr lang="es-PE" b="1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b="1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b="1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HI</a:t>
            </a:r>
            <a:r>
              <a:rPr lang="es-PE" b="1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EC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b="1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b="1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FR</a:t>
            </a:r>
            <a:r>
              <a:rPr lang="es-PE" b="1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b="1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b="1" spc="-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b="1" spc="4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</a:t>
            </a:r>
            <a:r>
              <a:rPr lang="es-PE" b="1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RK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b="1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s-PE" b="1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b="1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AF)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2895600" y="1828800"/>
            <a:ext cx="3200400" cy="2734501"/>
            <a:chOff x="2230" y="2690"/>
            <a:chExt cx="9682" cy="8014"/>
          </a:xfrm>
        </p:grpSpPr>
        <p:pic>
          <p:nvPicPr>
            <p:cNvPr id="4" name="Picture 2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" y="2690"/>
              <a:ext cx="9682" cy="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2999"/>
              <a:ext cx="8754" cy="7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ángulo 5"/>
          <p:cNvSpPr/>
          <p:nvPr/>
        </p:nvSpPr>
        <p:spPr>
          <a:xfrm>
            <a:off x="-76200" y="4468989"/>
            <a:ext cx="8610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980" marR="44450" algn="just">
              <a:lnSpc>
                <a:spcPct val="150000"/>
              </a:lnSpc>
              <a:spcAft>
                <a:spcPts val="800"/>
              </a:spcAft>
            </a:pP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AF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rk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Ar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l,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ro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rc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los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é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am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uda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ó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ro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cció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so</a:t>
            </a:r>
            <a:r>
              <a:rPr lang="es-PE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em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l.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sa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roc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so i</a:t>
            </a:r>
            <a:r>
              <a:rPr lang="es-PE" spc="5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rati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apo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las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jores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rácticas y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to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til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ab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le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los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cti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s-PE" spc="5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ist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2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s-PE" spc="1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s-PE" spc="-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O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Gro</a:t>
            </a:r>
            <a:r>
              <a:rPr lang="es-PE" spc="-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es-PE" spc="5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0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0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2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33400" y="1143001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Se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sa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a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la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ta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f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a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scr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í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tic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q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til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z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pa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8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nde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7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la</a:t>
            </a:r>
            <a:r>
              <a:rPr lang="es-PE" spc="6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str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ra</a:t>
            </a:r>
            <a:r>
              <a:rPr lang="es-PE" spc="7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8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7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roc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6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8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q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ier</a:t>
            </a:r>
            <a:r>
              <a:rPr lang="es-PE" spc="7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</a:rPr>
              <a:t>z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ió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s-PE" spc="7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se</a:t>
            </a:r>
            <a:r>
              <a:rPr lang="es-PE" spc="8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ti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8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a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ción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q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15" dirty="0" err="1">
                <a:latin typeface="Arial" panose="020B0604020202020204" pitchFamily="34" charset="0"/>
                <a:ea typeface="Arial" panose="020B0604020202020204" pitchFamily="34" charset="0"/>
              </a:rPr>
              <a:t>f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</a:rPr>
              <a:t>ra</a:t>
            </a:r>
            <a:r>
              <a:rPr lang="es-PE" spc="10" dirty="0" err="1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PE" spc="5" dirty="0" err="1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-15" dirty="0" err="1">
                <a:latin typeface="Arial" panose="020B0604020202020204" pitchFamily="34" charset="0"/>
                <a:ea typeface="Arial" panose="020B0604020202020204" pitchFamily="34" charset="0"/>
              </a:rPr>
              <a:t>w</a:t>
            </a:r>
            <a:r>
              <a:rPr lang="es-PE" spc="5" dirty="0" err="1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</a:rPr>
              <a:t>rk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 co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rc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ro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tá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ba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la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pa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 f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ede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ral.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algn="just"/>
            <a:endParaRPr lang="es-PE" spc="1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No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lo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ti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</a:rPr>
              <a:t>z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po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las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res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sino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q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mb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ién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til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z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ob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iern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 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isti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 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pa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í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s,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po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 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je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lo 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má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 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0 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da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ube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rn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me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les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Rei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Uni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til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z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mb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é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New 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rk.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10" dirty="0" err="1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5" dirty="0" err="1"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3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3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</a:rPr>
              <a:t>Gr</a:t>
            </a:r>
            <a:r>
              <a:rPr lang="es-PE" spc="-10" dirty="0" err="1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5" dirty="0" err="1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 err="1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ti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 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o 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 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f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pc="-20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ma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 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q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 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%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 d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e  las 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50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0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emp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rec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cid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la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re</a:t>
            </a:r>
            <a:r>
              <a:rPr lang="es-PE" spc="-10" dirty="0"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ista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Fort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un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ap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PE" spc="-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n </a:t>
            </a:r>
            <a:r>
              <a:rPr lang="es-PE" spc="1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s-PE" spc="40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lang="es-PE" spc="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PE" spc="-15" dirty="0">
                <a:latin typeface="Arial" panose="020B0604020202020204" pitchFamily="34" charset="0"/>
                <a:ea typeface="Arial" panose="020B0604020202020204" pitchFamily="34" charset="0"/>
              </a:rPr>
              <a:t>F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PE" dirty="0"/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2819400" y="3967223"/>
            <a:ext cx="3200400" cy="2734501"/>
            <a:chOff x="2230" y="2690"/>
            <a:chExt cx="9682" cy="8014"/>
          </a:xfrm>
        </p:grpSpPr>
        <p:pic>
          <p:nvPicPr>
            <p:cNvPr id="4" name="Picture 2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" y="2690"/>
              <a:ext cx="9682" cy="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2999"/>
              <a:ext cx="8754" cy="7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601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35940" y="426116"/>
            <a:ext cx="34233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Arqu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tec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ura Empresarial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6583" y="1606341"/>
            <a:ext cx="341901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Qué</a:t>
            </a:r>
            <a:r>
              <a:rPr sz="2800" spc="-52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es</a:t>
            </a:r>
            <a:r>
              <a:rPr sz="2800" spc="-174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Arq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it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u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a?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625487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2625487"/>
            <a:ext cx="6974423" cy="2596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La</a:t>
            </a:r>
            <a:r>
              <a:rPr sz="2000" spc="-12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Arquitectu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involuc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inver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ión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en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,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tecn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logía</a:t>
            </a:r>
            <a:r>
              <a:rPr sz="2000" spc="-3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y</a:t>
            </a:r>
            <a:endParaRPr sz="2000" dirty="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</a:pPr>
            <a:r>
              <a:rPr sz="2000" spc="0" dirty="0">
                <a:latin typeface="Arial"/>
                <a:cs typeface="Arial"/>
              </a:rPr>
              <a:t>e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tánda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es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en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las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interfac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s.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580"/>
              </a:spcBef>
            </a:pPr>
            <a:r>
              <a:rPr sz="2000" spc="0" dirty="0">
                <a:latin typeface="Arial"/>
                <a:cs typeface="Arial"/>
              </a:rPr>
              <a:t>La</a:t>
            </a:r>
            <a:r>
              <a:rPr sz="2000" spc="-12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Arquitectu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ovee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los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me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ani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mos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pa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2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mejor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las cap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cidades</a:t>
            </a:r>
            <a:r>
              <a:rPr sz="2000" spc="-4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 una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organi</a:t>
            </a:r>
            <a:r>
              <a:rPr sz="2000" spc="4" dirty="0">
                <a:latin typeface="Arial"/>
                <a:cs typeface="Arial"/>
              </a:rPr>
              <a:t>z</a:t>
            </a:r>
            <a:r>
              <a:rPr sz="2000" spc="0" dirty="0">
                <a:latin typeface="Arial"/>
                <a:cs typeface="Arial"/>
              </a:rPr>
              <a:t>ación</a:t>
            </a:r>
            <a:r>
              <a:rPr sz="2000" spc="-4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ma</a:t>
            </a:r>
            <a:r>
              <a:rPr sz="2000" spc="-9" dirty="0">
                <a:latin typeface="Arial"/>
                <a:cs typeface="Arial"/>
              </a:rPr>
              <a:t>x</a:t>
            </a:r>
            <a:r>
              <a:rPr sz="2000" spc="0" dirty="0">
                <a:latin typeface="Arial"/>
                <a:cs typeface="Arial"/>
              </a:rPr>
              <a:t>im</a:t>
            </a: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0" dirty="0">
                <a:latin typeface="Arial"/>
                <a:cs typeface="Arial"/>
              </a:rPr>
              <a:t>zan</a:t>
            </a:r>
            <a:r>
              <a:rPr sz="2000" spc="4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-2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 agilidad en neg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cio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du</a:t>
            </a:r>
            <a:r>
              <a:rPr sz="2000" spc="9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iendo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el co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2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</a:t>
            </a:r>
            <a:r>
              <a:rPr sz="2000" spc="54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des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9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ollo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</a:t>
            </a:r>
            <a:r>
              <a:rPr sz="2000" spc="-4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TI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las ope</a:t>
            </a:r>
            <a:r>
              <a:rPr sz="2000" spc="9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iones.</a:t>
            </a:r>
            <a:endParaRPr sz="2000" dirty="0">
              <a:latin typeface="Arial"/>
              <a:cs typeface="Arial"/>
            </a:endParaRPr>
          </a:p>
          <a:p>
            <a:pPr marL="12700" marR="725733">
              <a:lnSpc>
                <a:spcPts val="2880"/>
              </a:lnSpc>
              <a:spcBef>
                <a:spcPts val="194"/>
              </a:spcBef>
            </a:pPr>
            <a:r>
              <a:rPr sz="2000" spc="0" dirty="0">
                <a:latin typeface="Arial"/>
                <a:cs typeface="Arial"/>
              </a:rPr>
              <a:t>La</a:t>
            </a:r>
            <a:r>
              <a:rPr sz="2000" spc="-12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Arquitectu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es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un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-4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v</a:t>
            </a: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0" dirty="0">
                <a:latin typeface="Arial"/>
                <a:cs typeface="Arial"/>
              </a:rPr>
              <a:t>vo y no un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do</a:t>
            </a:r>
            <a:r>
              <a:rPr sz="2000" spc="9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umento. La</a:t>
            </a:r>
            <a:r>
              <a:rPr sz="2000" spc="-12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Arquitectu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es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un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njunto</a:t>
            </a:r>
            <a:r>
              <a:rPr sz="2000" spc="-2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stri</a:t>
            </a:r>
            <a:r>
              <a:rPr sz="2000" spc="9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ci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ne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96047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2556" y="3600854"/>
            <a:ext cx="26186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576461"/>
            <a:ext cx="152654" cy="645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7164324" y="2204859"/>
            <a:ext cx="1721866" cy="864095"/>
          </a:xfrm>
          <a:custGeom>
            <a:avLst/>
            <a:gdLst/>
            <a:ahLst/>
            <a:cxnLst/>
            <a:rect l="l" t="t" r="r" b="b"/>
            <a:pathLst>
              <a:path w="1721866" h="864095">
                <a:moveTo>
                  <a:pt x="0" y="864095"/>
                </a:moveTo>
                <a:lnTo>
                  <a:pt x="1721866" y="864095"/>
                </a:lnTo>
                <a:lnTo>
                  <a:pt x="1721866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42458" y="2204859"/>
            <a:ext cx="1721865" cy="864095"/>
          </a:xfrm>
          <a:custGeom>
            <a:avLst/>
            <a:gdLst/>
            <a:ahLst/>
            <a:cxnLst/>
            <a:rect l="l" t="t" r="r" b="b"/>
            <a:pathLst>
              <a:path w="1721866" h="864095">
                <a:moveTo>
                  <a:pt x="0" y="864095"/>
                </a:moveTo>
                <a:lnTo>
                  <a:pt x="1721865" y="864095"/>
                </a:lnTo>
                <a:lnTo>
                  <a:pt x="1721865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42458" y="2204859"/>
            <a:ext cx="1721865" cy="864095"/>
          </a:xfrm>
          <a:custGeom>
            <a:avLst/>
            <a:gdLst/>
            <a:ahLst/>
            <a:cxnLst/>
            <a:rect l="l" t="t" r="r" b="b"/>
            <a:pathLst>
              <a:path w="1721866" h="864095">
                <a:moveTo>
                  <a:pt x="0" y="864095"/>
                </a:moveTo>
                <a:lnTo>
                  <a:pt x="1721865" y="864095"/>
                </a:lnTo>
                <a:lnTo>
                  <a:pt x="1721865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12464" y="2204859"/>
            <a:ext cx="1721865" cy="864095"/>
          </a:xfrm>
          <a:custGeom>
            <a:avLst/>
            <a:gdLst/>
            <a:ahLst/>
            <a:cxnLst/>
            <a:rect l="l" t="t" r="r" b="b"/>
            <a:pathLst>
              <a:path w="1721865" h="864095">
                <a:moveTo>
                  <a:pt x="0" y="864095"/>
                </a:moveTo>
                <a:lnTo>
                  <a:pt x="1721865" y="864095"/>
                </a:lnTo>
                <a:lnTo>
                  <a:pt x="1721865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91868" y="2204859"/>
            <a:ext cx="1721866" cy="864095"/>
          </a:xfrm>
          <a:custGeom>
            <a:avLst/>
            <a:gdLst/>
            <a:ahLst/>
            <a:cxnLst/>
            <a:rect l="l" t="t" r="r" b="b"/>
            <a:pathLst>
              <a:path w="1721866" h="864095">
                <a:moveTo>
                  <a:pt x="0" y="864095"/>
                </a:moveTo>
                <a:lnTo>
                  <a:pt x="1721866" y="864095"/>
                </a:lnTo>
                <a:lnTo>
                  <a:pt x="1721866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91868" y="2204859"/>
            <a:ext cx="1721866" cy="864095"/>
          </a:xfrm>
          <a:custGeom>
            <a:avLst/>
            <a:gdLst/>
            <a:ahLst/>
            <a:cxnLst/>
            <a:rect l="l" t="t" r="r" b="b"/>
            <a:pathLst>
              <a:path w="1721866" h="864095">
                <a:moveTo>
                  <a:pt x="0" y="864095"/>
                </a:moveTo>
                <a:lnTo>
                  <a:pt x="1721866" y="864095"/>
                </a:lnTo>
                <a:lnTo>
                  <a:pt x="1721866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43100" y="3545840"/>
            <a:ext cx="6990080" cy="59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11879" y="3596640"/>
            <a:ext cx="3703320" cy="566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91868" y="3573030"/>
            <a:ext cx="6894195" cy="504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91868" y="3573030"/>
            <a:ext cx="6894195" cy="504050"/>
          </a:xfrm>
          <a:custGeom>
            <a:avLst/>
            <a:gdLst/>
            <a:ahLst/>
            <a:cxnLst/>
            <a:rect l="l" t="t" r="r" b="b"/>
            <a:pathLst>
              <a:path w="6894195" h="504050">
                <a:moveTo>
                  <a:pt x="0" y="504050"/>
                </a:moveTo>
                <a:lnTo>
                  <a:pt x="6894195" y="504050"/>
                </a:lnTo>
                <a:lnTo>
                  <a:pt x="6894195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9525">
            <a:solidFill>
              <a:srgbClr val="F692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43100" y="4048760"/>
            <a:ext cx="6990080" cy="599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30420" y="4099560"/>
            <a:ext cx="1666239" cy="566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91868" y="4077093"/>
            <a:ext cx="6894195" cy="504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91868" y="4077093"/>
            <a:ext cx="6894195" cy="504050"/>
          </a:xfrm>
          <a:custGeom>
            <a:avLst/>
            <a:gdLst/>
            <a:ahLst/>
            <a:cxnLst/>
            <a:rect l="l" t="t" r="r" b="b"/>
            <a:pathLst>
              <a:path w="6894195" h="504050">
                <a:moveTo>
                  <a:pt x="0" y="504050"/>
                </a:moveTo>
                <a:lnTo>
                  <a:pt x="6894195" y="504050"/>
                </a:lnTo>
                <a:lnTo>
                  <a:pt x="6894195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9525">
            <a:solidFill>
              <a:srgbClr val="F692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43100" y="4554220"/>
            <a:ext cx="6990080" cy="599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22979" y="4605020"/>
            <a:ext cx="3878579" cy="5664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91868" y="4581156"/>
            <a:ext cx="6894195" cy="5040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91868" y="4581156"/>
            <a:ext cx="6894195" cy="504050"/>
          </a:xfrm>
          <a:custGeom>
            <a:avLst/>
            <a:gdLst/>
            <a:ahLst/>
            <a:cxnLst/>
            <a:rect l="l" t="t" r="r" b="b"/>
            <a:pathLst>
              <a:path w="6894195" h="504050">
                <a:moveTo>
                  <a:pt x="0" y="504050"/>
                </a:moveTo>
                <a:lnTo>
                  <a:pt x="6894195" y="504050"/>
                </a:lnTo>
                <a:lnTo>
                  <a:pt x="6894195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9525">
            <a:solidFill>
              <a:srgbClr val="F692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48180" y="5069840"/>
            <a:ext cx="6990080" cy="5994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45380" y="5120640"/>
            <a:ext cx="1046479" cy="566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95297" y="5097589"/>
            <a:ext cx="6894195" cy="504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95297" y="5097589"/>
            <a:ext cx="6894195" cy="504050"/>
          </a:xfrm>
          <a:custGeom>
            <a:avLst/>
            <a:gdLst/>
            <a:ahLst/>
            <a:cxnLst/>
            <a:rect l="l" t="t" r="r" b="b"/>
            <a:pathLst>
              <a:path w="6894195" h="504050">
                <a:moveTo>
                  <a:pt x="0" y="504050"/>
                </a:moveTo>
                <a:lnTo>
                  <a:pt x="6894195" y="504050"/>
                </a:lnTo>
                <a:lnTo>
                  <a:pt x="6894195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9525">
            <a:solidFill>
              <a:srgbClr val="F692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48180" y="5572760"/>
            <a:ext cx="6990080" cy="6019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23080" y="5623560"/>
            <a:ext cx="2288539" cy="566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95297" y="5601639"/>
            <a:ext cx="6894195" cy="5040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95297" y="5601639"/>
            <a:ext cx="6894195" cy="504050"/>
          </a:xfrm>
          <a:custGeom>
            <a:avLst/>
            <a:gdLst/>
            <a:ahLst/>
            <a:cxnLst/>
            <a:rect l="l" t="t" r="r" b="b"/>
            <a:pathLst>
              <a:path w="6894195" h="504050">
                <a:moveTo>
                  <a:pt x="0" y="504050"/>
                </a:moveTo>
                <a:lnTo>
                  <a:pt x="6894195" y="504050"/>
                </a:lnTo>
                <a:lnTo>
                  <a:pt x="6894195" y="0"/>
                </a:lnTo>
                <a:lnTo>
                  <a:pt x="0" y="0"/>
                </a:lnTo>
                <a:lnTo>
                  <a:pt x="0" y="504050"/>
                </a:lnTo>
                <a:close/>
              </a:path>
            </a:pathLst>
          </a:custGeom>
          <a:ln w="9525">
            <a:solidFill>
              <a:srgbClr val="F692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8352" y="317896"/>
            <a:ext cx="1200095" cy="533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0" baseline="3413" dirty="0">
                <a:latin typeface="Calibri"/>
                <a:cs typeface="Calibri"/>
              </a:rPr>
              <a:t>¿</a:t>
            </a:r>
            <a:r>
              <a:rPr sz="6000" spc="4" baseline="3413" dirty="0">
                <a:latin typeface="Calibri"/>
                <a:cs typeface="Calibri"/>
              </a:rPr>
              <a:t>Q</a:t>
            </a:r>
            <a:r>
              <a:rPr sz="6000" spc="0" baseline="3413" dirty="0">
                <a:latin typeface="Calibri"/>
                <a:cs typeface="Calibri"/>
              </a:rPr>
              <a:t>ué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96623" y="317896"/>
            <a:ext cx="3116202" cy="533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-29" baseline="3413" dirty="0">
                <a:latin typeface="Calibri"/>
                <a:cs typeface="Calibri"/>
              </a:rPr>
              <a:t>c</a:t>
            </a:r>
            <a:r>
              <a:rPr sz="6000" spc="0" baseline="3413" dirty="0">
                <a:latin typeface="Calibri"/>
                <a:cs typeface="Calibri"/>
              </a:rPr>
              <a:t>on</a:t>
            </a:r>
            <a:r>
              <a:rPr sz="6000" spc="-25" baseline="3413" dirty="0">
                <a:latin typeface="Calibri"/>
                <a:cs typeface="Calibri"/>
              </a:rPr>
              <a:t>o</a:t>
            </a:r>
            <a:r>
              <a:rPr sz="6000" spc="0" baseline="3413" dirty="0">
                <a:latin typeface="Calibri"/>
                <a:cs typeface="Calibri"/>
              </a:rPr>
              <a:t>cimi</a:t>
            </a:r>
            <a:r>
              <a:rPr sz="6000" spc="19" baseline="3413" dirty="0">
                <a:latin typeface="Calibri"/>
                <a:cs typeface="Calibri"/>
              </a:rPr>
              <a:t>e</a:t>
            </a:r>
            <a:r>
              <a:rPr sz="6000" spc="-39" baseline="3413" dirty="0">
                <a:latin typeface="Calibri"/>
                <a:cs typeface="Calibri"/>
              </a:rPr>
              <a:t>nt</a:t>
            </a:r>
            <a:r>
              <a:rPr sz="6000" spc="0" baseline="3413" dirty="0">
                <a:latin typeface="Calibri"/>
                <a:cs typeface="Calibri"/>
              </a:rPr>
              <a:t>os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23792" y="317896"/>
            <a:ext cx="3308932" cy="533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0" baseline="3413" dirty="0">
                <a:latin typeface="Calibri"/>
                <a:cs typeface="Calibri"/>
              </a:rPr>
              <a:t>y </a:t>
            </a:r>
            <a:r>
              <a:rPr sz="6000" spc="-34" baseline="3413" dirty="0">
                <a:latin typeface="Calibri"/>
                <a:cs typeface="Calibri"/>
              </a:rPr>
              <a:t>c</a:t>
            </a:r>
            <a:r>
              <a:rPr sz="6000" spc="0" baseline="3413" dirty="0">
                <a:latin typeface="Calibri"/>
                <a:cs typeface="Calibri"/>
              </a:rPr>
              <a:t>omp</a:t>
            </a:r>
            <a:r>
              <a:rPr sz="6000" spc="-19" baseline="3413" dirty="0">
                <a:latin typeface="Calibri"/>
                <a:cs typeface="Calibri"/>
              </a:rPr>
              <a:t>e</a:t>
            </a:r>
            <a:r>
              <a:rPr sz="6000" spc="-39" baseline="3413" dirty="0">
                <a:latin typeface="Calibri"/>
                <a:cs typeface="Calibri"/>
              </a:rPr>
              <a:t>t</a:t>
            </a:r>
            <a:r>
              <a:rPr sz="6000" spc="0" baseline="3413" dirty="0">
                <a:latin typeface="Calibri"/>
                <a:cs typeface="Calibri"/>
              </a:rPr>
              <a:t>en</a:t>
            </a:r>
            <a:r>
              <a:rPr sz="6000" spc="9" baseline="3413" dirty="0">
                <a:latin typeface="Calibri"/>
                <a:cs typeface="Calibri"/>
              </a:rPr>
              <a:t>c</a:t>
            </a:r>
            <a:r>
              <a:rPr sz="6000" spc="0" baseline="3413" dirty="0">
                <a:latin typeface="Calibri"/>
                <a:cs typeface="Calibri"/>
              </a:rPr>
              <a:t>ias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39771" y="927877"/>
            <a:ext cx="1141613" cy="533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0" baseline="3413" dirty="0">
                <a:latin typeface="Calibri"/>
                <a:cs typeface="Calibri"/>
              </a:rPr>
              <a:t>debe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3143" y="927877"/>
            <a:ext cx="1218234" cy="533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-39" baseline="3413" dirty="0">
                <a:latin typeface="Calibri"/>
                <a:cs typeface="Calibri"/>
              </a:rPr>
              <a:t>t</a:t>
            </a:r>
            <a:r>
              <a:rPr sz="6000" spc="0" baseline="3413" dirty="0">
                <a:latin typeface="Calibri"/>
                <a:cs typeface="Calibri"/>
              </a:rPr>
              <a:t>en</a:t>
            </a:r>
            <a:r>
              <a:rPr sz="6000" spc="9" baseline="3413" dirty="0">
                <a:latin typeface="Calibri"/>
                <a:cs typeface="Calibri"/>
              </a:rPr>
              <a:t>e</a:t>
            </a:r>
            <a:r>
              <a:rPr sz="6000" spc="0" baseline="3413" dirty="0">
                <a:latin typeface="Calibri"/>
                <a:cs typeface="Calibri"/>
              </a:rPr>
              <a:t>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9713" y="927877"/>
            <a:ext cx="471220" cy="533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0" baseline="3413" dirty="0">
                <a:latin typeface="Calibri"/>
                <a:cs typeface="Calibri"/>
              </a:rPr>
              <a:t>el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2106" y="927877"/>
            <a:ext cx="879512" cy="533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0" baseline="3413" dirty="0">
                <a:latin typeface="Calibri"/>
                <a:cs typeface="Calibri"/>
              </a:rPr>
              <a:t>AE?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272" y="2518806"/>
            <a:ext cx="936517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>
                <a:latin typeface="Calibri"/>
                <a:cs typeface="Calibri"/>
              </a:rPr>
              <a:t>D</a:t>
            </a:r>
            <a:r>
              <a:rPr sz="2700" spc="-9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m</a:t>
            </a:r>
            <a:r>
              <a:rPr sz="2700" spc="4" baseline="3034" dirty="0">
                <a:latin typeface="Calibri"/>
                <a:cs typeface="Calibri"/>
              </a:rPr>
              <a:t>i</a:t>
            </a:r>
            <a:r>
              <a:rPr sz="2700" spc="-9" baseline="3034" dirty="0">
                <a:latin typeface="Calibri"/>
                <a:cs typeface="Calibri"/>
              </a:rPr>
              <a:t>n</a:t>
            </a:r>
            <a:r>
              <a:rPr sz="2700" spc="4" baseline="3034" dirty="0">
                <a:latin typeface="Calibri"/>
                <a:cs typeface="Calibri"/>
              </a:rPr>
              <a:t>i</a:t>
            </a:r>
            <a:r>
              <a:rPr sz="2700" spc="-9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272" y="3793108"/>
            <a:ext cx="1327531" cy="528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>
                <a:latin typeface="Calibri"/>
                <a:cs typeface="Calibri"/>
              </a:rPr>
              <a:t>F</a:t>
            </a:r>
            <a:r>
              <a:rPr sz="2700" spc="0" baseline="3034" dirty="0">
                <a:latin typeface="Calibri"/>
                <a:cs typeface="Calibri"/>
              </a:rPr>
              <a:t>u</a:t>
            </a:r>
            <a:r>
              <a:rPr sz="2700" spc="-9" baseline="3034" dirty="0">
                <a:latin typeface="Calibri"/>
                <a:cs typeface="Calibri"/>
              </a:rPr>
              <a:t>n</a:t>
            </a:r>
            <a:r>
              <a:rPr sz="2700" spc="0" baseline="3034" dirty="0">
                <a:latin typeface="Calibri"/>
                <a:cs typeface="Calibri"/>
              </a:rPr>
              <a:t>d</a:t>
            </a:r>
            <a:r>
              <a:rPr sz="2700" spc="-9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m</a:t>
            </a:r>
            <a:r>
              <a:rPr sz="2700" spc="4" baseline="3034" dirty="0">
                <a:latin typeface="Calibri"/>
                <a:cs typeface="Calibri"/>
              </a:rPr>
              <a:t>e</a:t>
            </a:r>
            <a:r>
              <a:rPr sz="2700" spc="-25" baseline="3034" dirty="0">
                <a:latin typeface="Calibri"/>
                <a:cs typeface="Calibri"/>
              </a:rPr>
              <a:t>nt</a:t>
            </a:r>
            <a:r>
              <a:rPr sz="2700" spc="-9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16034">
              <a:lnSpc>
                <a:spcPts val="2165"/>
              </a:lnSpc>
              <a:spcBef>
                <a:spcPts val="11"/>
              </a:spcBef>
            </a:pPr>
            <a:r>
              <a:rPr sz="2700" spc="0" baseline="1517" dirty="0">
                <a:latin typeface="Calibri"/>
                <a:cs typeface="Calibri"/>
              </a:rPr>
              <a:t>C</a:t>
            </a:r>
            <a:r>
              <a:rPr sz="2700" spc="-9" baseline="1517" dirty="0">
                <a:latin typeface="Calibri"/>
                <a:cs typeface="Calibri"/>
              </a:rPr>
              <a:t>on</a:t>
            </a:r>
            <a:r>
              <a:rPr sz="2700" spc="0" baseline="1517" dirty="0">
                <a:latin typeface="Calibri"/>
                <a:cs typeface="Calibri"/>
              </a:rPr>
              <a:t>ce</a:t>
            </a:r>
            <a:r>
              <a:rPr sz="2700" spc="-4" baseline="1517" dirty="0">
                <a:latin typeface="Calibri"/>
                <a:cs typeface="Calibri"/>
              </a:rPr>
              <a:t>p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9" baseline="1517" dirty="0">
                <a:latin typeface="Calibri"/>
                <a:cs typeface="Calibri"/>
              </a:rPr>
              <a:t>u</a:t>
            </a:r>
            <a:r>
              <a:rPr sz="2700" spc="0" baseline="1517" dirty="0">
                <a:latin typeface="Calibri"/>
                <a:cs typeface="Calibri"/>
              </a:rPr>
              <a:t>ales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1868" y="3573030"/>
            <a:ext cx="6894195" cy="504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2"/>
              </a:spcBef>
            </a:pPr>
            <a:endParaRPr sz="850"/>
          </a:p>
          <a:p>
            <a:pPr marL="1802257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E</a:t>
            </a:r>
            <a:r>
              <a:rPr sz="1800" spc="-19" dirty="0">
                <a:latin typeface="Calibri"/>
                <a:cs typeface="Calibri"/>
              </a:rPr>
              <a:t>s</a:t>
            </a:r>
            <a:r>
              <a:rPr sz="1800" spc="0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9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egia</a:t>
            </a:r>
            <a:r>
              <a:rPr sz="1800" spc="1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de</a:t>
            </a:r>
            <a:r>
              <a:rPr sz="1800" spc="9" dirty="0">
                <a:latin typeface="Calibri"/>
                <a:cs typeface="Calibri"/>
              </a:rPr>
              <a:t> </a:t>
            </a:r>
            <a:r>
              <a:rPr sz="1800" spc="-154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ecn</a:t>
            </a:r>
            <a:r>
              <a:rPr sz="1800" spc="-9" dirty="0">
                <a:latin typeface="Calibri"/>
                <a:cs typeface="Calibri"/>
              </a:rPr>
              <a:t>o</a:t>
            </a:r>
            <a:r>
              <a:rPr sz="1800" spc="4" dirty="0">
                <a:latin typeface="Calibri"/>
                <a:cs typeface="Calibri"/>
              </a:rPr>
              <a:t>l</a:t>
            </a:r>
            <a:r>
              <a:rPr sz="1800" spc="-9" dirty="0">
                <a:latin typeface="Calibri"/>
                <a:cs typeface="Calibri"/>
              </a:rPr>
              <a:t>o</a:t>
            </a:r>
            <a:r>
              <a:rPr sz="1800" spc="-4" dirty="0">
                <a:latin typeface="Calibri"/>
                <a:cs typeface="Calibri"/>
              </a:rPr>
              <a:t>g</a:t>
            </a:r>
            <a:r>
              <a:rPr sz="1800" spc="4" dirty="0">
                <a:latin typeface="Calibri"/>
                <a:cs typeface="Calibri"/>
              </a:rPr>
              <a:t>í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2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y</a:t>
            </a:r>
            <a:r>
              <a:rPr sz="1800" spc="1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Ne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spc="-9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cios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1868" y="4077087"/>
            <a:ext cx="6894195" cy="504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3"/>
              </a:spcBef>
            </a:pPr>
            <a:endParaRPr sz="850"/>
          </a:p>
          <a:p>
            <a:pPr marL="2791333" marR="2790156" algn="ctr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nt</a:t>
            </a:r>
            <a:r>
              <a:rPr sz="1800" spc="-9" dirty="0">
                <a:latin typeface="Calibri"/>
                <a:cs typeface="Calibri"/>
              </a:rPr>
              <a:t>or</a:t>
            </a:r>
            <a:r>
              <a:rPr sz="1800" spc="0" dirty="0">
                <a:latin typeface="Calibri"/>
                <a:cs typeface="Calibri"/>
              </a:rPr>
              <a:t>no</a:t>
            </a:r>
            <a:r>
              <a:rPr sz="1800" spc="3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de</a:t>
            </a:r>
            <a:r>
              <a:rPr sz="1800" spc="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TI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1868" y="4581150"/>
            <a:ext cx="6894195" cy="510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4"/>
              </a:spcBef>
            </a:pPr>
            <a:endParaRPr sz="850"/>
          </a:p>
          <a:p>
            <a:pPr marL="1713357">
              <a:lnSpc>
                <a:spcPct val="101725"/>
              </a:lnSpc>
            </a:pPr>
            <a:r>
              <a:rPr sz="1800" spc="-39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eq</a:t>
            </a:r>
            <a:r>
              <a:rPr sz="1800" spc="-9" dirty="0">
                <a:latin typeface="Calibri"/>
                <a:cs typeface="Calibri"/>
              </a:rPr>
              <a:t>u</a:t>
            </a:r>
            <a:r>
              <a:rPr sz="1800" spc="0" dirty="0">
                <a:latin typeface="Calibri"/>
                <a:cs typeface="Calibri"/>
              </a:rPr>
              <a:t>erim</a:t>
            </a:r>
            <a:r>
              <a:rPr sz="1800" spc="9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e</a:t>
            </a:r>
            <a:r>
              <a:rPr sz="1800" spc="-19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9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s,</a:t>
            </a:r>
            <a:r>
              <a:rPr sz="1800" spc="39" dirty="0">
                <a:latin typeface="Calibri"/>
                <a:cs typeface="Calibri"/>
              </a:rPr>
              <a:t> </a:t>
            </a:r>
            <a:r>
              <a:rPr sz="1800" spc="-39" dirty="0">
                <a:latin typeface="Calibri"/>
                <a:cs typeface="Calibri"/>
              </a:rPr>
              <a:t>A</a:t>
            </a:r>
            <a:r>
              <a:rPr sz="1800" spc="0" dirty="0">
                <a:latin typeface="Calibri"/>
                <a:cs typeface="Calibri"/>
              </a:rPr>
              <a:t>t</a:t>
            </a:r>
            <a:r>
              <a:rPr sz="1800" spc="-9" dirty="0">
                <a:latin typeface="Calibri"/>
                <a:cs typeface="Calibri"/>
              </a:rPr>
              <a:t>r</a:t>
            </a:r>
            <a:r>
              <a:rPr sz="1800" spc="4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b</a:t>
            </a:r>
            <a:r>
              <a:rPr sz="1800" spc="-9" dirty="0">
                <a:latin typeface="Calibri"/>
                <a:cs typeface="Calibri"/>
              </a:rPr>
              <a:t>u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9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de</a:t>
            </a:r>
            <a:r>
              <a:rPr sz="1800" spc="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Cal</a:t>
            </a:r>
            <a:r>
              <a:rPr sz="1800" spc="9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d</a:t>
            </a:r>
            <a:r>
              <a:rPr sz="1800" spc="-9" dirty="0">
                <a:latin typeface="Calibri"/>
                <a:cs typeface="Calibri"/>
              </a:rPr>
              <a:t>a</a:t>
            </a:r>
            <a:r>
              <a:rPr sz="1800" spc="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1868" y="5091398"/>
            <a:ext cx="6894195" cy="510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36"/>
              </a:spcBef>
            </a:pPr>
            <a:endParaRPr sz="900"/>
          </a:p>
          <a:p>
            <a:pPr marL="3104618" marR="3092210" algn="ctr">
              <a:lnSpc>
                <a:spcPct val="101725"/>
              </a:lnSpc>
            </a:pPr>
            <a:r>
              <a:rPr sz="1800" spc="-4" dirty="0">
                <a:latin typeface="Calibri"/>
                <a:cs typeface="Calibri"/>
              </a:rPr>
              <a:t>D</a:t>
            </a:r>
            <a:r>
              <a:rPr sz="1800" spc="4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seño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1868" y="5601639"/>
            <a:ext cx="6894195" cy="504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8"/>
              </a:spcBef>
            </a:pPr>
            <a:endParaRPr sz="850"/>
          </a:p>
          <a:p>
            <a:pPr marL="2482341" marR="2475330" algn="ctr">
              <a:lnSpc>
                <a:spcPct val="101725"/>
              </a:lnSpc>
            </a:pPr>
            <a:r>
              <a:rPr sz="1800" spc="-9" dirty="0">
                <a:latin typeface="Calibri"/>
                <a:cs typeface="Calibri"/>
              </a:rPr>
              <a:t>D</a:t>
            </a:r>
            <a:r>
              <a:rPr sz="1800" spc="4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n</a:t>
            </a:r>
            <a:r>
              <a:rPr sz="1800" spc="-9" dirty="0">
                <a:latin typeface="Calibri"/>
                <a:cs typeface="Calibri"/>
              </a:rPr>
              <a:t>á</a:t>
            </a:r>
            <a:r>
              <a:rPr sz="1800" spc="0" dirty="0">
                <a:latin typeface="Calibri"/>
                <a:cs typeface="Calibri"/>
              </a:rPr>
              <a:t>m</a:t>
            </a:r>
            <a:r>
              <a:rPr sz="1800" spc="4" dirty="0">
                <a:latin typeface="Calibri"/>
                <a:cs typeface="Calibri"/>
              </a:rPr>
              <a:t>i</a:t>
            </a:r>
            <a:r>
              <a:rPr sz="1800" spc="-19" dirty="0">
                <a:latin typeface="Calibri"/>
                <a:cs typeface="Calibri"/>
              </a:rPr>
              <a:t>c</a:t>
            </a:r>
            <a:r>
              <a:rPr sz="1800" spc="0" dirty="0">
                <a:latin typeface="Calibri"/>
                <a:cs typeface="Calibri"/>
              </a:rPr>
              <a:t>as</a:t>
            </a:r>
            <a:r>
              <a:rPr sz="1800" spc="2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H</a:t>
            </a:r>
            <a:r>
              <a:rPr sz="1800" spc="-9" dirty="0">
                <a:latin typeface="Calibri"/>
                <a:cs typeface="Calibri"/>
              </a:rPr>
              <a:t>u</a:t>
            </a:r>
            <a:r>
              <a:rPr sz="1800" spc="0" dirty="0">
                <a:latin typeface="Calibri"/>
                <a:cs typeface="Calibri"/>
              </a:rPr>
              <a:t>ma</a:t>
            </a:r>
            <a:r>
              <a:rPr sz="1800" spc="-4" dirty="0">
                <a:latin typeface="Calibri"/>
                <a:cs typeface="Calibri"/>
              </a:rPr>
              <a:t>n</a:t>
            </a:r>
            <a:r>
              <a:rPr sz="1800" spc="0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1868" y="2204859"/>
            <a:ext cx="1721231" cy="864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15"/>
              </a:spcBef>
            </a:pPr>
            <a:endParaRPr sz="1200"/>
          </a:p>
          <a:p>
            <a:pPr marL="86513" marR="86722" algn="ctr">
              <a:lnSpc>
                <a:spcPct val="101725"/>
              </a:lnSpc>
            </a:pPr>
            <a:r>
              <a:rPr sz="1800" b="1" spc="4" dirty="0">
                <a:latin typeface="Calibri"/>
                <a:cs typeface="Calibri"/>
              </a:rPr>
              <a:t>A</a:t>
            </a:r>
            <a:r>
              <a:rPr sz="1800" b="1" spc="-19" dirty="0">
                <a:latin typeface="Calibri"/>
                <a:cs typeface="Calibri"/>
              </a:rPr>
              <a:t>r</a:t>
            </a:r>
            <a:r>
              <a:rPr sz="1800" b="1" spc="-4" dirty="0">
                <a:latin typeface="Calibri"/>
                <a:cs typeface="Calibri"/>
              </a:rPr>
              <a:t>qu</a:t>
            </a:r>
            <a:r>
              <a:rPr sz="1800" b="1" spc="0" dirty="0">
                <a:latin typeface="Calibri"/>
                <a:cs typeface="Calibri"/>
              </a:rPr>
              <a:t>i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4" dirty="0">
                <a:latin typeface="Calibri"/>
                <a:cs typeface="Calibri"/>
              </a:rPr>
              <a:t>e</a:t>
            </a:r>
            <a:r>
              <a:rPr sz="1800" b="1" spc="4" dirty="0">
                <a:latin typeface="Calibri"/>
                <a:cs typeface="Calibri"/>
              </a:rPr>
              <a:t>c</a:t>
            </a:r>
            <a:r>
              <a:rPr sz="1800" b="1" spc="0" dirty="0">
                <a:latin typeface="Calibri"/>
                <a:cs typeface="Calibri"/>
              </a:rPr>
              <a:t>t</a:t>
            </a:r>
            <a:r>
              <a:rPr sz="1800" b="1" spc="-9" dirty="0">
                <a:latin typeface="Calibri"/>
                <a:cs typeface="Calibri"/>
              </a:rPr>
              <a:t>u</a:t>
            </a:r>
            <a:r>
              <a:rPr sz="1800" b="1" spc="-39" dirty="0">
                <a:latin typeface="Calibri"/>
                <a:cs typeface="Calibri"/>
              </a:rPr>
              <a:t>r</a:t>
            </a:r>
            <a:r>
              <a:rPr sz="1800" b="1" spc="0" dirty="0">
                <a:latin typeface="Calibri"/>
                <a:cs typeface="Calibri"/>
              </a:rPr>
              <a:t>a</a:t>
            </a:r>
            <a:r>
              <a:rPr sz="1800" b="1" spc="-14" dirty="0">
                <a:latin typeface="Calibri"/>
                <a:cs typeface="Calibri"/>
              </a:rPr>
              <a:t> </a:t>
            </a:r>
            <a:r>
              <a:rPr sz="1800" b="1" spc="-4" dirty="0">
                <a:latin typeface="Calibri"/>
                <a:cs typeface="Calibri"/>
              </a:rPr>
              <a:t>d</a:t>
            </a:r>
            <a:r>
              <a:rPr sz="1800" b="1" spc="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448667" marR="444303" algn="ctr">
              <a:lnSpc>
                <a:spcPts val="2160"/>
              </a:lnSpc>
              <a:spcBef>
                <a:spcPts val="108"/>
              </a:spcBef>
            </a:pPr>
            <a:r>
              <a:rPr sz="2700" b="1" spc="-4" baseline="1517" dirty="0">
                <a:latin typeface="Calibri"/>
                <a:cs typeface="Calibri"/>
              </a:rPr>
              <a:t>N</a:t>
            </a:r>
            <a:r>
              <a:rPr sz="2700" b="1" spc="-9" baseline="1517" dirty="0">
                <a:latin typeface="Calibri"/>
                <a:cs typeface="Calibri"/>
              </a:rPr>
              <a:t>e</a:t>
            </a:r>
            <a:r>
              <a:rPr sz="2700" b="1" spc="-14" baseline="1517" dirty="0">
                <a:latin typeface="Calibri"/>
                <a:cs typeface="Calibri"/>
              </a:rPr>
              <a:t>g</a:t>
            </a:r>
            <a:r>
              <a:rPr sz="2700" b="1" spc="-9" baseline="1517" dirty="0">
                <a:latin typeface="Calibri"/>
                <a:cs typeface="Calibri"/>
              </a:rPr>
              <a:t>o</a:t>
            </a:r>
            <a:r>
              <a:rPr sz="2700" b="1" spc="4" baseline="1517" dirty="0">
                <a:latin typeface="Calibri"/>
                <a:cs typeface="Calibri"/>
              </a:rPr>
              <a:t>c</a:t>
            </a:r>
            <a:r>
              <a:rPr sz="2700" b="1" spc="0" baseline="1517" dirty="0">
                <a:latin typeface="Calibri"/>
                <a:cs typeface="Calibri"/>
              </a:rPr>
              <a:t>io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3099" y="2204859"/>
            <a:ext cx="1725295" cy="864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15"/>
              </a:spcBef>
            </a:pPr>
            <a:endParaRPr sz="1200"/>
          </a:p>
          <a:p>
            <a:pPr marL="86513" marR="90786" algn="ctr">
              <a:lnSpc>
                <a:spcPct val="101725"/>
              </a:lnSpc>
            </a:pPr>
            <a:r>
              <a:rPr sz="1800" b="1" spc="4" dirty="0">
                <a:latin typeface="Calibri"/>
                <a:cs typeface="Calibri"/>
              </a:rPr>
              <a:t>A</a:t>
            </a:r>
            <a:r>
              <a:rPr sz="1800" b="1" spc="-19" dirty="0">
                <a:latin typeface="Calibri"/>
                <a:cs typeface="Calibri"/>
              </a:rPr>
              <a:t>r</a:t>
            </a:r>
            <a:r>
              <a:rPr sz="1800" b="1" spc="-4" dirty="0">
                <a:latin typeface="Calibri"/>
                <a:cs typeface="Calibri"/>
              </a:rPr>
              <a:t>qu</a:t>
            </a:r>
            <a:r>
              <a:rPr sz="1800" b="1" spc="0" dirty="0">
                <a:latin typeface="Calibri"/>
                <a:cs typeface="Calibri"/>
              </a:rPr>
              <a:t>i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4" dirty="0">
                <a:latin typeface="Calibri"/>
                <a:cs typeface="Calibri"/>
              </a:rPr>
              <a:t>e</a:t>
            </a:r>
            <a:r>
              <a:rPr sz="1800" b="1" spc="4" dirty="0">
                <a:latin typeface="Calibri"/>
                <a:cs typeface="Calibri"/>
              </a:rPr>
              <a:t>c</a:t>
            </a:r>
            <a:r>
              <a:rPr sz="1800" b="1" spc="0" dirty="0">
                <a:latin typeface="Calibri"/>
                <a:cs typeface="Calibri"/>
              </a:rPr>
              <a:t>t</a:t>
            </a:r>
            <a:r>
              <a:rPr sz="1800" b="1" spc="-9" dirty="0">
                <a:latin typeface="Calibri"/>
                <a:cs typeface="Calibri"/>
              </a:rPr>
              <a:t>u</a:t>
            </a:r>
            <a:r>
              <a:rPr sz="1800" b="1" spc="-39" dirty="0">
                <a:latin typeface="Calibri"/>
                <a:cs typeface="Calibri"/>
              </a:rPr>
              <a:t>r</a:t>
            </a:r>
            <a:r>
              <a:rPr sz="1800" b="1" spc="0" dirty="0">
                <a:latin typeface="Calibri"/>
                <a:cs typeface="Calibri"/>
              </a:rPr>
              <a:t>a</a:t>
            </a:r>
            <a:r>
              <a:rPr sz="1800" b="1" spc="-14" dirty="0">
                <a:latin typeface="Calibri"/>
                <a:cs typeface="Calibri"/>
              </a:rPr>
              <a:t> </a:t>
            </a:r>
            <a:r>
              <a:rPr sz="1800" b="1" spc="-4" dirty="0">
                <a:latin typeface="Calibri"/>
                <a:cs typeface="Calibri"/>
              </a:rPr>
              <a:t>d</a:t>
            </a:r>
            <a:r>
              <a:rPr sz="1800" b="1" spc="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257786" marR="258692" algn="ctr">
              <a:lnSpc>
                <a:spcPts val="2160"/>
              </a:lnSpc>
              <a:spcBef>
                <a:spcPts val="108"/>
              </a:spcBef>
            </a:pPr>
            <a:r>
              <a:rPr sz="2700" b="1" spc="0" baseline="1517" dirty="0">
                <a:latin typeface="Calibri"/>
                <a:cs typeface="Calibri"/>
              </a:rPr>
              <a:t>I</a:t>
            </a:r>
            <a:r>
              <a:rPr sz="2700" b="1" spc="-9" baseline="1517" dirty="0">
                <a:latin typeface="Calibri"/>
                <a:cs typeface="Calibri"/>
              </a:rPr>
              <a:t>n</a:t>
            </a:r>
            <a:r>
              <a:rPr sz="2700" b="1" spc="-29" baseline="1517" dirty="0">
                <a:latin typeface="Calibri"/>
                <a:cs typeface="Calibri"/>
              </a:rPr>
              <a:t>f</a:t>
            </a:r>
            <a:r>
              <a:rPr sz="2700" b="1" spc="-9" baseline="1517" dirty="0">
                <a:latin typeface="Calibri"/>
                <a:cs typeface="Calibri"/>
              </a:rPr>
              <a:t>o</a:t>
            </a:r>
            <a:r>
              <a:rPr sz="2700" b="1" spc="0" baseline="1517" dirty="0">
                <a:latin typeface="Calibri"/>
                <a:cs typeface="Calibri"/>
              </a:rPr>
              <a:t>rm</a:t>
            </a:r>
            <a:r>
              <a:rPr sz="2700" b="1" spc="-14" baseline="1517" dirty="0">
                <a:latin typeface="Calibri"/>
                <a:cs typeface="Calibri"/>
              </a:rPr>
              <a:t>a</a:t>
            </a:r>
            <a:r>
              <a:rPr sz="2700" b="1" spc="4" baseline="1517" dirty="0">
                <a:latin typeface="Calibri"/>
                <a:cs typeface="Calibri"/>
              </a:rPr>
              <a:t>c</a:t>
            </a:r>
            <a:r>
              <a:rPr sz="2700" b="1" spc="0" baseline="1517" dirty="0">
                <a:latin typeface="Calibri"/>
                <a:cs typeface="Calibri"/>
              </a:rPr>
              <a:t>i</a:t>
            </a:r>
            <a:r>
              <a:rPr sz="2700" b="1" spc="-9" baseline="1517" dirty="0">
                <a:latin typeface="Calibri"/>
                <a:cs typeface="Calibri"/>
              </a:rPr>
              <a:t>ó</a:t>
            </a:r>
            <a:r>
              <a:rPr sz="2700" b="1" spc="0" baseline="1517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4" y="2204859"/>
            <a:ext cx="1725929" cy="864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15"/>
              </a:spcBef>
            </a:pPr>
            <a:endParaRPr sz="1200"/>
          </a:p>
          <a:p>
            <a:pPr marL="91593" marR="86341" algn="ctr">
              <a:lnSpc>
                <a:spcPct val="101725"/>
              </a:lnSpc>
            </a:pPr>
            <a:r>
              <a:rPr sz="1800" b="1" spc="4" dirty="0">
                <a:latin typeface="Calibri"/>
                <a:cs typeface="Calibri"/>
              </a:rPr>
              <a:t>A</a:t>
            </a:r>
            <a:r>
              <a:rPr sz="1800" b="1" spc="-19" dirty="0">
                <a:latin typeface="Calibri"/>
                <a:cs typeface="Calibri"/>
              </a:rPr>
              <a:t>r</a:t>
            </a:r>
            <a:r>
              <a:rPr sz="1800" b="1" spc="-4" dirty="0">
                <a:latin typeface="Calibri"/>
                <a:cs typeface="Calibri"/>
              </a:rPr>
              <a:t>qu</a:t>
            </a:r>
            <a:r>
              <a:rPr sz="1800" b="1" spc="0" dirty="0">
                <a:latin typeface="Calibri"/>
                <a:cs typeface="Calibri"/>
              </a:rPr>
              <a:t>i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4" dirty="0">
                <a:latin typeface="Calibri"/>
                <a:cs typeface="Calibri"/>
              </a:rPr>
              <a:t>e</a:t>
            </a:r>
            <a:r>
              <a:rPr sz="1800" b="1" spc="4" dirty="0">
                <a:latin typeface="Calibri"/>
                <a:cs typeface="Calibri"/>
              </a:rPr>
              <a:t>c</a:t>
            </a:r>
            <a:r>
              <a:rPr sz="1800" b="1" spc="0" dirty="0">
                <a:latin typeface="Calibri"/>
                <a:cs typeface="Calibri"/>
              </a:rPr>
              <a:t>t</a:t>
            </a:r>
            <a:r>
              <a:rPr sz="1800" b="1" spc="-9" dirty="0">
                <a:latin typeface="Calibri"/>
                <a:cs typeface="Calibri"/>
              </a:rPr>
              <a:t>u</a:t>
            </a:r>
            <a:r>
              <a:rPr sz="1800" b="1" spc="-39" dirty="0">
                <a:latin typeface="Calibri"/>
                <a:cs typeface="Calibri"/>
              </a:rPr>
              <a:t>r</a:t>
            </a:r>
            <a:r>
              <a:rPr sz="1800" b="1" spc="0" dirty="0">
                <a:latin typeface="Calibri"/>
                <a:cs typeface="Calibri"/>
              </a:rPr>
              <a:t>a</a:t>
            </a:r>
            <a:r>
              <a:rPr sz="1800" b="1" spc="-14" dirty="0">
                <a:latin typeface="Calibri"/>
                <a:cs typeface="Calibri"/>
              </a:rPr>
              <a:t> </a:t>
            </a:r>
            <a:r>
              <a:rPr sz="1800" b="1" spc="-4" dirty="0">
                <a:latin typeface="Calibri"/>
                <a:cs typeface="Calibri"/>
              </a:rPr>
              <a:t>d</a:t>
            </a:r>
            <a:r>
              <a:rPr sz="1800" b="1" spc="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410313" marR="401692" algn="ctr">
              <a:lnSpc>
                <a:spcPts val="2160"/>
              </a:lnSpc>
              <a:spcBef>
                <a:spcPts val="108"/>
              </a:spcBef>
            </a:pPr>
            <a:r>
              <a:rPr sz="2700" b="1" spc="4" baseline="1517" dirty="0">
                <a:latin typeface="Calibri"/>
                <a:cs typeface="Calibri"/>
              </a:rPr>
              <a:t>S</a:t>
            </a:r>
            <a:r>
              <a:rPr sz="2700" b="1" spc="-9" baseline="1517" dirty="0">
                <a:latin typeface="Calibri"/>
                <a:cs typeface="Calibri"/>
              </a:rPr>
              <a:t>of</a:t>
            </a:r>
            <a:r>
              <a:rPr sz="2700" b="1" spc="-4" baseline="1517" dirty="0">
                <a:latin typeface="Calibri"/>
                <a:cs typeface="Calibri"/>
              </a:rPr>
              <a:t>t</a:t>
            </a:r>
            <a:r>
              <a:rPr sz="2700" b="1" spc="-25" baseline="1517" dirty="0">
                <a:latin typeface="Calibri"/>
                <a:cs typeface="Calibri"/>
              </a:rPr>
              <a:t>w</a:t>
            </a:r>
            <a:r>
              <a:rPr sz="2700" b="1" spc="-9" baseline="1517" dirty="0">
                <a:latin typeface="Calibri"/>
                <a:cs typeface="Calibri"/>
              </a:rPr>
              <a:t>a</a:t>
            </a:r>
            <a:r>
              <a:rPr sz="2700" b="1" spc="-19" baseline="1517" dirty="0">
                <a:latin typeface="Calibri"/>
                <a:cs typeface="Calibri"/>
              </a:rPr>
              <a:t>r</a:t>
            </a:r>
            <a:r>
              <a:rPr sz="2700" b="1" spc="0" baseline="1517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64324" y="2204859"/>
            <a:ext cx="1721866" cy="864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15"/>
              </a:spcBef>
            </a:pPr>
            <a:endParaRPr sz="1200"/>
          </a:p>
          <a:p>
            <a:pPr marL="121666">
              <a:lnSpc>
                <a:spcPct val="101725"/>
              </a:lnSpc>
            </a:pPr>
            <a:r>
              <a:rPr sz="1800" b="1" spc="4" dirty="0">
                <a:latin typeface="Calibri"/>
                <a:cs typeface="Calibri"/>
              </a:rPr>
              <a:t>A</a:t>
            </a:r>
            <a:r>
              <a:rPr sz="1800" b="1" spc="-19" dirty="0">
                <a:latin typeface="Calibri"/>
                <a:cs typeface="Calibri"/>
              </a:rPr>
              <a:t>r</a:t>
            </a:r>
            <a:r>
              <a:rPr sz="1800" b="1" spc="-4" dirty="0">
                <a:latin typeface="Calibri"/>
                <a:cs typeface="Calibri"/>
              </a:rPr>
              <a:t>qu</a:t>
            </a:r>
            <a:r>
              <a:rPr sz="1800" b="1" spc="0" dirty="0">
                <a:latin typeface="Calibri"/>
                <a:cs typeface="Calibri"/>
              </a:rPr>
              <a:t>i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4" dirty="0">
                <a:latin typeface="Calibri"/>
                <a:cs typeface="Calibri"/>
              </a:rPr>
              <a:t>e</a:t>
            </a:r>
            <a:r>
              <a:rPr sz="1800" b="1" spc="4" dirty="0">
                <a:latin typeface="Calibri"/>
                <a:cs typeface="Calibri"/>
              </a:rPr>
              <a:t>c</a:t>
            </a:r>
            <a:r>
              <a:rPr sz="1800" b="1" spc="0" dirty="0">
                <a:latin typeface="Calibri"/>
                <a:cs typeface="Calibri"/>
              </a:rPr>
              <a:t>t</a:t>
            </a:r>
            <a:r>
              <a:rPr sz="1800" b="1" spc="-9" dirty="0">
                <a:latin typeface="Calibri"/>
                <a:cs typeface="Calibri"/>
              </a:rPr>
              <a:t>u</a:t>
            </a:r>
            <a:r>
              <a:rPr sz="1800" b="1" spc="-39" dirty="0">
                <a:latin typeface="Calibri"/>
                <a:cs typeface="Calibri"/>
              </a:rPr>
              <a:t>r</a:t>
            </a:r>
            <a:r>
              <a:rPr sz="1800" b="1" spc="0" dirty="0">
                <a:latin typeface="Calibri"/>
                <a:cs typeface="Calibri"/>
              </a:rPr>
              <a:t>a</a:t>
            </a:r>
            <a:r>
              <a:rPr sz="1800" b="1" spc="-14" dirty="0">
                <a:latin typeface="Calibri"/>
                <a:cs typeface="Calibri"/>
              </a:rPr>
              <a:t> </a:t>
            </a:r>
            <a:r>
              <a:rPr sz="1800" b="1" spc="-4" dirty="0">
                <a:latin typeface="Calibri"/>
                <a:cs typeface="Calibri"/>
              </a:rPr>
              <a:t>d</a:t>
            </a:r>
            <a:r>
              <a:rPr sz="1800" b="1" spc="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57225">
              <a:lnSpc>
                <a:spcPts val="2160"/>
              </a:lnSpc>
              <a:spcBef>
                <a:spcPts val="108"/>
              </a:spcBef>
            </a:pPr>
            <a:r>
              <a:rPr sz="2700" b="1" spc="0" baseline="1517" dirty="0">
                <a:latin typeface="Calibri"/>
                <a:cs typeface="Calibri"/>
              </a:rPr>
              <a:t>I</a:t>
            </a:r>
            <a:r>
              <a:rPr sz="2700" b="1" spc="-9" baseline="1517" dirty="0">
                <a:latin typeface="Calibri"/>
                <a:cs typeface="Calibri"/>
              </a:rPr>
              <a:t>nf</a:t>
            </a:r>
            <a:r>
              <a:rPr sz="2700" b="1" spc="-39" baseline="1517" dirty="0">
                <a:latin typeface="Calibri"/>
                <a:cs typeface="Calibri"/>
              </a:rPr>
              <a:t>r</a:t>
            </a:r>
            <a:r>
              <a:rPr sz="2700" b="1" spc="-9" baseline="1517" dirty="0">
                <a:latin typeface="Calibri"/>
                <a:cs typeface="Calibri"/>
              </a:rPr>
              <a:t>ae</a:t>
            </a:r>
            <a:r>
              <a:rPr sz="2700" b="1" spc="-19" baseline="1517" dirty="0">
                <a:latin typeface="Calibri"/>
                <a:cs typeface="Calibri"/>
              </a:rPr>
              <a:t>s</a:t>
            </a:r>
            <a:r>
              <a:rPr sz="2700" b="1" spc="-4" baseline="1517" dirty="0">
                <a:latin typeface="Calibri"/>
                <a:cs typeface="Calibri"/>
              </a:rPr>
              <a:t>t</a:t>
            </a:r>
            <a:r>
              <a:rPr sz="2700" b="1" spc="0" baseline="1517" dirty="0">
                <a:latin typeface="Calibri"/>
                <a:cs typeface="Calibri"/>
              </a:rPr>
              <a:t>r</a:t>
            </a:r>
            <a:r>
              <a:rPr sz="2700" b="1" spc="-4" baseline="1517" dirty="0">
                <a:latin typeface="Calibri"/>
                <a:cs typeface="Calibri"/>
              </a:rPr>
              <a:t>u</a:t>
            </a:r>
            <a:r>
              <a:rPr sz="2700" b="1" spc="4" baseline="1517" dirty="0">
                <a:latin typeface="Calibri"/>
                <a:cs typeface="Calibri"/>
              </a:rPr>
              <a:t>c</a:t>
            </a:r>
            <a:r>
              <a:rPr sz="2700" b="1" spc="-4" baseline="1517" dirty="0">
                <a:latin typeface="Calibri"/>
                <a:cs typeface="Calibri"/>
              </a:rPr>
              <a:t>tu</a:t>
            </a:r>
            <a:r>
              <a:rPr sz="2700" b="1" spc="-39" baseline="1517" dirty="0">
                <a:latin typeface="Calibri"/>
                <a:cs typeface="Calibri"/>
              </a:rPr>
              <a:t>r</a:t>
            </a:r>
            <a:r>
              <a:rPr sz="2700" b="1" spc="0" baseline="1517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35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879157" y="602614"/>
            <a:ext cx="6828611" cy="5588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4472" marR="62786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¿</a:t>
            </a:r>
            <a:r>
              <a:rPr sz="6600" spc="-69" baseline="3103" dirty="0">
                <a:latin typeface="Calibri"/>
                <a:cs typeface="Calibri"/>
              </a:rPr>
              <a:t>P</a:t>
            </a:r>
            <a:r>
              <a:rPr sz="6600" spc="0" baseline="3103" dirty="0">
                <a:latin typeface="Calibri"/>
                <a:cs typeface="Calibri"/>
              </a:rPr>
              <a:t>or qué </a:t>
            </a:r>
            <a:r>
              <a:rPr sz="6600" spc="9" baseline="3103" dirty="0">
                <a:latin typeface="Calibri"/>
                <a:cs typeface="Calibri"/>
              </a:rPr>
              <a:t>h</a:t>
            </a:r>
            <a:r>
              <a:rPr sz="6600" spc="0" baseline="3103" dirty="0">
                <a:latin typeface="Calibri"/>
                <a:cs typeface="Calibri"/>
              </a:rPr>
              <a:t>ac</a:t>
            </a:r>
            <a:r>
              <a:rPr sz="6600" spc="-19" baseline="3103" dirty="0">
                <a:latin typeface="Calibri"/>
                <a:cs typeface="Calibri"/>
              </a:rPr>
              <a:t>e</a:t>
            </a:r>
            <a:r>
              <a:rPr sz="6600" spc="0" baseline="3103" dirty="0">
                <a:latin typeface="Calibri"/>
                <a:cs typeface="Calibri"/>
              </a:rPr>
              <a:t>r</a:t>
            </a:r>
            <a:r>
              <a:rPr sz="6600" spc="29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A</a:t>
            </a:r>
            <a:r>
              <a:rPr sz="6600" spc="-14" baseline="3103" dirty="0">
                <a:latin typeface="Calibri"/>
                <a:cs typeface="Calibri"/>
              </a:rPr>
              <a:t>E</a:t>
            </a:r>
            <a:r>
              <a:rPr sz="6600" spc="0" baseline="3103" dirty="0">
                <a:latin typeface="Calibri"/>
                <a:cs typeface="Calibri"/>
              </a:rPr>
              <a:t>?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ts val="3220"/>
              </a:lnSpc>
              <a:spcBef>
                <a:spcPts val="2939"/>
              </a:spcBef>
            </a:pPr>
            <a:r>
              <a:rPr sz="2700" spc="0" dirty="0">
                <a:latin typeface="Calibri"/>
                <a:cs typeface="Calibri"/>
              </a:rPr>
              <a:t>La emp</a:t>
            </a:r>
            <a:r>
              <a:rPr sz="2700" spc="-39" dirty="0">
                <a:latin typeface="Calibri"/>
                <a:cs typeface="Calibri"/>
              </a:rPr>
              <a:t>r</a:t>
            </a:r>
            <a:r>
              <a:rPr sz="2700" spc="0" dirty="0">
                <a:latin typeface="Calibri"/>
                <a:cs typeface="Calibri"/>
              </a:rPr>
              <a:t>esa</a:t>
            </a:r>
            <a:r>
              <a:rPr sz="2700" spc="-2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no</a:t>
            </a:r>
            <a:r>
              <a:rPr sz="2700" spc="-1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cue</a:t>
            </a:r>
            <a:r>
              <a:rPr sz="2700" spc="-19" dirty="0">
                <a:latin typeface="Calibri"/>
                <a:cs typeface="Calibri"/>
              </a:rPr>
              <a:t>n</a:t>
            </a:r>
            <a:r>
              <a:rPr sz="2700" spc="-44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a </a:t>
            </a:r>
            <a:r>
              <a:rPr sz="2700" spc="-25" dirty="0">
                <a:latin typeface="Calibri"/>
                <a:cs typeface="Calibri"/>
              </a:rPr>
              <a:t>c</a:t>
            </a:r>
            <a:r>
              <a:rPr sz="2700" spc="0" dirty="0">
                <a:latin typeface="Calibri"/>
                <a:cs typeface="Calibri"/>
              </a:rPr>
              <a:t>on</a:t>
            </a:r>
            <a:r>
              <a:rPr sz="2700" spc="-1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i</a:t>
            </a:r>
            <a:r>
              <a:rPr sz="2700" spc="-19" dirty="0">
                <a:latin typeface="Calibri"/>
                <a:cs typeface="Calibri"/>
              </a:rPr>
              <a:t>n</a:t>
            </a:r>
            <a:r>
              <a:rPr sz="2700" spc="-64" dirty="0">
                <a:latin typeface="Calibri"/>
                <a:cs typeface="Calibri"/>
              </a:rPr>
              <a:t>f</a:t>
            </a:r>
            <a:r>
              <a:rPr sz="2700" spc="0" dirty="0">
                <a:latin typeface="Calibri"/>
                <a:cs typeface="Calibri"/>
              </a:rPr>
              <a:t>ormación</a:t>
            </a:r>
            <a:r>
              <a:rPr sz="2700" spc="9" dirty="0">
                <a:latin typeface="Calibri"/>
                <a:cs typeface="Calibri"/>
              </a:rPr>
              <a:t> </a:t>
            </a:r>
            <a:r>
              <a:rPr sz="2700" spc="-19" dirty="0">
                <a:latin typeface="Calibri"/>
                <a:cs typeface="Calibri"/>
              </a:rPr>
              <a:t>c</a:t>
            </a:r>
            <a:r>
              <a:rPr sz="2700" spc="0" dirty="0">
                <a:latin typeface="Calibri"/>
                <a:cs typeface="Calibri"/>
              </a:rPr>
              <a:t>o</a:t>
            </a:r>
            <a:r>
              <a:rPr sz="2700" spc="-25" dirty="0">
                <a:latin typeface="Calibri"/>
                <a:cs typeface="Calibri"/>
              </a:rPr>
              <a:t>n</a:t>
            </a:r>
            <a:r>
              <a:rPr sz="2700" spc="0" dirty="0">
                <a:latin typeface="Calibri"/>
                <a:cs typeface="Calibri"/>
              </a:rPr>
              <a:t>fiable</a:t>
            </a:r>
            <a:endParaRPr sz="2700">
              <a:latin typeface="Calibri"/>
              <a:cs typeface="Calibri"/>
            </a:endParaRPr>
          </a:p>
          <a:p>
            <a:pPr marL="12700" marR="62786">
              <a:lnSpc>
                <a:spcPts val="2675"/>
              </a:lnSpc>
            </a:pPr>
            <a:r>
              <a:rPr sz="4050" spc="0" baseline="4045" dirty="0">
                <a:latin typeface="Calibri"/>
                <a:cs typeface="Calibri"/>
              </a:rPr>
              <a:t>ti</a:t>
            </a:r>
            <a:r>
              <a:rPr sz="4050" spc="-9" baseline="4045" dirty="0">
                <a:latin typeface="Calibri"/>
                <a:cs typeface="Calibri"/>
              </a:rPr>
              <a:t>e</a:t>
            </a:r>
            <a:r>
              <a:rPr sz="4050" spc="0" baseline="4045" dirty="0">
                <a:latin typeface="Calibri"/>
                <a:cs typeface="Calibri"/>
              </a:rPr>
              <a:t>mpo.</a:t>
            </a:r>
            <a:endParaRPr sz="2700">
              <a:latin typeface="Calibri"/>
              <a:cs typeface="Calibri"/>
            </a:endParaRPr>
          </a:p>
          <a:p>
            <a:pPr marL="12700" marR="62786">
              <a:lnSpc>
                <a:spcPts val="3155"/>
              </a:lnSpc>
              <a:spcBef>
                <a:spcPts val="24"/>
              </a:spcBef>
            </a:pPr>
            <a:r>
              <a:rPr sz="2700" spc="0" dirty="0">
                <a:latin typeface="Calibri"/>
                <a:cs typeface="Calibri"/>
              </a:rPr>
              <a:t>Exi</a:t>
            </a:r>
            <a:r>
              <a:rPr sz="2700" spc="-44" dirty="0">
                <a:latin typeface="Calibri"/>
                <a:cs typeface="Calibri"/>
              </a:rPr>
              <a:t>s</a:t>
            </a:r>
            <a:r>
              <a:rPr sz="2700" spc="-25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en</a:t>
            </a:r>
            <a:r>
              <a:rPr sz="2700" spc="-1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muchos p</a:t>
            </a:r>
            <a:r>
              <a:rPr sz="2700" spc="-44" dirty="0">
                <a:latin typeface="Calibri"/>
                <a:cs typeface="Calibri"/>
              </a:rPr>
              <a:t>r</a:t>
            </a:r>
            <a:r>
              <a:rPr sz="2700" spc="-25" dirty="0">
                <a:latin typeface="Calibri"/>
                <a:cs typeface="Calibri"/>
              </a:rPr>
              <a:t>o</a:t>
            </a:r>
            <a:r>
              <a:rPr sz="2700" spc="-39" dirty="0">
                <a:latin typeface="Calibri"/>
                <a:cs typeface="Calibri"/>
              </a:rPr>
              <a:t>y</a:t>
            </a:r>
            <a:r>
              <a:rPr sz="2700" spc="0" dirty="0">
                <a:latin typeface="Calibri"/>
                <a:cs typeface="Calibri"/>
              </a:rPr>
              <a:t>ec</a:t>
            </a:r>
            <a:r>
              <a:rPr sz="2700" spc="-29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os</a:t>
            </a:r>
            <a:r>
              <a:rPr sz="2700" spc="-9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de</a:t>
            </a:r>
            <a:r>
              <a:rPr sz="2700" spc="-1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TI y e</a:t>
            </a:r>
            <a:r>
              <a:rPr sz="2700" spc="-39" dirty="0">
                <a:latin typeface="Calibri"/>
                <a:cs typeface="Calibri"/>
              </a:rPr>
              <a:t>s</a:t>
            </a:r>
            <a:r>
              <a:rPr sz="2700" spc="-25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o </a:t>
            </a:r>
            <a:r>
              <a:rPr sz="2700" spc="9" dirty="0">
                <a:latin typeface="Calibri"/>
                <a:cs typeface="Calibri"/>
              </a:rPr>
              <a:t>s</a:t>
            </a:r>
            <a:r>
              <a:rPr sz="2700" spc="0" dirty="0">
                <a:latin typeface="Calibri"/>
                <a:cs typeface="Calibri"/>
              </a:rPr>
              <a:t>e</a:t>
            </a:r>
            <a:r>
              <a:rPr sz="2700" spc="-9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e</a:t>
            </a:r>
            <a:r>
              <a:rPr sz="2700" spc="-39" dirty="0">
                <a:latin typeface="Calibri"/>
                <a:cs typeface="Calibri"/>
              </a:rPr>
              <a:t>s</a:t>
            </a:r>
            <a:r>
              <a:rPr sz="2700" spc="-44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a</a:t>
            </a:r>
            <a:endParaRPr sz="2700">
              <a:latin typeface="Calibri"/>
              <a:cs typeface="Calibri"/>
            </a:endParaRPr>
          </a:p>
          <a:p>
            <a:pPr marL="12700" marR="62786">
              <a:lnSpc>
                <a:spcPts val="2665"/>
              </a:lnSpc>
            </a:pPr>
            <a:r>
              <a:rPr sz="4050" spc="-19" baseline="4045" dirty="0">
                <a:latin typeface="Calibri"/>
                <a:cs typeface="Calibri"/>
              </a:rPr>
              <a:t>v</a:t>
            </a:r>
            <a:r>
              <a:rPr sz="4050" spc="0" baseline="4045" dirty="0">
                <a:latin typeface="Calibri"/>
                <a:cs typeface="Calibri"/>
              </a:rPr>
              <a:t>olv</a:t>
            </a:r>
            <a:r>
              <a:rPr sz="4050" spc="-4" baseline="4045" dirty="0">
                <a:latin typeface="Calibri"/>
                <a:cs typeface="Calibri"/>
              </a:rPr>
              <a:t>i</a:t>
            </a:r>
            <a:r>
              <a:rPr sz="4050" spc="0" baseline="4045" dirty="0">
                <a:latin typeface="Calibri"/>
                <a:cs typeface="Calibri"/>
              </a:rPr>
              <a:t>endo </a:t>
            </a:r>
            <a:r>
              <a:rPr sz="4050" spc="-19" baseline="4045" dirty="0">
                <a:latin typeface="Calibri"/>
                <a:cs typeface="Calibri"/>
              </a:rPr>
              <a:t>c</a:t>
            </a:r>
            <a:r>
              <a:rPr sz="4050" spc="0" baseline="4045" dirty="0">
                <a:latin typeface="Calibri"/>
                <a:cs typeface="Calibri"/>
              </a:rPr>
              <a:t>ompl</a:t>
            </a:r>
            <a:r>
              <a:rPr sz="4050" spc="-9" baseline="4045" dirty="0">
                <a:latin typeface="Calibri"/>
                <a:cs typeface="Calibri"/>
              </a:rPr>
              <a:t>e</a:t>
            </a:r>
            <a:r>
              <a:rPr sz="4050" spc="0" baseline="4045" dirty="0">
                <a:latin typeface="Calibri"/>
                <a:cs typeface="Calibri"/>
              </a:rPr>
              <a:t>jo</a:t>
            </a:r>
            <a:r>
              <a:rPr sz="4050" spc="-4" baseline="4045" dirty="0">
                <a:latin typeface="Calibri"/>
                <a:cs typeface="Calibri"/>
              </a:rPr>
              <a:t> </a:t>
            </a:r>
            <a:r>
              <a:rPr sz="4050" spc="0" baseline="4045" dirty="0">
                <a:latin typeface="Calibri"/>
                <a:cs typeface="Calibri"/>
              </a:rPr>
              <a:t>de</a:t>
            </a:r>
            <a:r>
              <a:rPr sz="4050" spc="-14" baseline="4045" dirty="0">
                <a:latin typeface="Calibri"/>
                <a:cs typeface="Calibri"/>
              </a:rPr>
              <a:t> </a:t>
            </a:r>
            <a:r>
              <a:rPr sz="4050" spc="0" baseline="4045" dirty="0">
                <a:latin typeface="Calibri"/>
                <a:cs typeface="Calibri"/>
              </a:rPr>
              <a:t>maneja</a:t>
            </a:r>
            <a:r>
              <a:rPr sz="4050" spc="-279" baseline="4045" dirty="0">
                <a:latin typeface="Calibri"/>
                <a:cs typeface="Calibri"/>
              </a:rPr>
              <a:t>r</a:t>
            </a:r>
            <a:r>
              <a:rPr sz="4050" spc="0" baseline="4045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12700" marR="62786">
              <a:lnSpc>
                <a:spcPts val="3245"/>
              </a:lnSpc>
              <a:spcBef>
                <a:spcPts val="29"/>
              </a:spcBef>
            </a:pPr>
            <a:r>
              <a:rPr sz="4050" spc="0" baseline="2022" dirty="0">
                <a:latin typeface="Calibri"/>
                <a:cs typeface="Calibri"/>
              </a:rPr>
              <a:t>Fusiones</a:t>
            </a:r>
            <a:r>
              <a:rPr sz="4050" spc="-24" baseline="2022" dirty="0">
                <a:latin typeface="Calibri"/>
                <a:cs typeface="Calibri"/>
              </a:rPr>
              <a:t> </a:t>
            </a:r>
            <a:r>
              <a:rPr sz="4050" spc="0" baseline="2022" dirty="0">
                <a:latin typeface="Calibri"/>
                <a:cs typeface="Calibri"/>
              </a:rPr>
              <a:t>y </a:t>
            </a:r>
            <a:r>
              <a:rPr sz="4050" spc="9" baseline="2022" dirty="0">
                <a:latin typeface="Calibri"/>
                <a:cs typeface="Calibri"/>
              </a:rPr>
              <a:t>a</a:t>
            </a:r>
            <a:r>
              <a:rPr sz="4050" spc="0" baseline="2022" dirty="0">
                <a:latin typeface="Calibri"/>
                <a:cs typeface="Calibri"/>
              </a:rPr>
              <a:t>dqui</a:t>
            </a:r>
            <a:r>
              <a:rPr sz="4050" spc="4" baseline="2022" dirty="0">
                <a:latin typeface="Calibri"/>
                <a:cs typeface="Calibri"/>
              </a:rPr>
              <a:t>s</a:t>
            </a:r>
            <a:r>
              <a:rPr sz="4050" spc="0" baseline="2022" dirty="0">
                <a:latin typeface="Calibri"/>
                <a:cs typeface="Calibri"/>
              </a:rPr>
              <a:t>icion</a:t>
            </a:r>
            <a:r>
              <a:rPr sz="4050" spc="-4" baseline="2022" dirty="0">
                <a:latin typeface="Calibri"/>
                <a:cs typeface="Calibri"/>
              </a:rPr>
              <a:t>e</a:t>
            </a:r>
            <a:r>
              <a:rPr sz="4050" spc="0" baseline="2022" dirty="0">
                <a:latin typeface="Calibri"/>
                <a:cs typeface="Calibri"/>
              </a:rPr>
              <a:t>s</a:t>
            </a:r>
            <a:r>
              <a:rPr sz="4050" spc="-44" baseline="2022" dirty="0">
                <a:latin typeface="Calibri"/>
                <a:cs typeface="Calibri"/>
              </a:rPr>
              <a:t> </a:t>
            </a:r>
            <a:r>
              <a:rPr sz="4050" spc="0" baseline="2022" dirty="0">
                <a:latin typeface="Calibri"/>
                <a:cs typeface="Calibri"/>
              </a:rPr>
              <a:t>de</a:t>
            </a:r>
            <a:r>
              <a:rPr sz="4050" spc="-14" baseline="2022" dirty="0">
                <a:latin typeface="Calibri"/>
                <a:cs typeface="Calibri"/>
              </a:rPr>
              <a:t> </a:t>
            </a:r>
            <a:r>
              <a:rPr sz="4050" spc="0" baseline="2022" dirty="0">
                <a:latin typeface="Calibri"/>
                <a:cs typeface="Calibri"/>
              </a:rPr>
              <a:t>emp</a:t>
            </a:r>
            <a:r>
              <a:rPr sz="4050" spc="-39" baseline="2022" dirty="0">
                <a:latin typeface="Calibri"/>
                <a:cs typeface="Calibri"/>
              </a:rPr>
              <a:t>r</a:t>
            </a:r>
            <a:r>
              <a:rPr sz="4050" spc="0" baseline="2022" dirty="0">
                <a:latin typeface="Calibri"/>
                <a:cs typeface="Calibri"/>
              </a:rPr>
              <a:t>esas</a:t>
            </a:r>
            <a:endParaRPr sz="2700">
              <a:latin typeface="Calibri"/>
              <a:cs typeface="Calibri"/>
            </a:endParaRPr>
          </a:p>
          <a:p>
            <a:pPr marL="12700" marR="422160">
              <a:lnSpc>
                <a:spcPts val="3295"/>
              </a:lnSpc>
              <a:spcBef>
                <a:spcPts val="72"/>
              </a:spcBef>
            </a:pPr>
            <a:r>
              <a:rPr sz="2700" spc="0" dirty="0">
                <a:latin typeface="Calibri"/>
                <a:cs typeface="Calibri"/>
              </a:rPr>
              <a:t>La emp</a:t>
            </a:r>
            <a:r>
              <a:rPr sz="2700" spc="-39" dirty="0">
                <a:latin typeface="Calibri"/>
                <a:cs typeface="Calibri"/>
              </a:rPr>
              <a:t>r</a:t>
            </a:r>
            <a:r>
              <a:rPr sz="2700" spc="0" dirty="0">
                <a:latin typeface="Calibri"/>
                <a:cs typeface="Calibri"/>
              </a:rPr>
              <a:t>esa</a:t>
            </a:r>
            <a:r>
              <a:rPr sz="2700" spc="-2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quie</a:t>
            </a:r>
            <a:r>
              <a:rPr sz="2700" spc="-39" dirty="0">
                <a:latin typeface="Calibri"/>
                <a:cs typeface="Calibri"/>
              </a:rPr>
              <a:t>r</a:t>
            </a:r>
            <a:r>
              <a:rPr sz="2700" spc="0" dirty="0">
                <a:latin typeface="Calibri"/>
                <a:cs typeface="Calibri"/>
              </a:rPr>
              <a:t>e</a:t>
            </a:r>
            <a:r>
              <a:rPr sz="2700" spc="-9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eliminar una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unid</a:t>
            </a:r>
            <a:r>
              <a:rPr sz="2700" spc="9" dirty="0">
                <a:latin typeface="Calibri"/>
                <a:cs typeface="Calibri"/>
              </a:rPr>
              <a:t>a</a:t>
            </a:r>
            <a:r>
              <a:rPr sz="2700" spc="0" dirty="0">
                <a:latin typeface="Calibri"/>
                <a:cs typeface="Calibri"/>
              </a:rPr>
              <a:t>d</a:t>
            </a:r>
            <a:r>
              <a:rPr sz="2700" spc="-29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o e</a:t>
            </a:r>
            <a:r>
              <a:rPr sz="2700" spc="-29" dirty="0">
                <a:latin typeface="Calibri"/>
                <a:cs typeface="Calibri"/>
              </a:rPr>
              <a:t>s</a:t>
            </a:r>
            <a:r>
              <a:rPr sz="2700" spc="-44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a </a:t>
            </a:r>
            <a:endParaRPr sz="2700">
              <a:latin typeface="Calibri"/>
              <a:cs typeface="Calibri"/>
            </a:endParaRPr>
          </a:p>
          <a:p>
            <a:pPr marL="12700" marR="422160">
              <a:lnSpc>
                <a:spcPts val="3295"/>
              </a:lnSpc>
            </a:pPr>
            <a:r>
              <a:rPr sz="2700" spc="0" dirty="0">
                <a:latin typeface="Calibri"/>
                <a:cs typeface="Calibri"/>
              </a:rPr>
              <a:t>bu</a:t>
            </a:r>
            <a:r>
              <a:rPr sz="2700" spc="4" dirty="0">
                <a:latin typeface="Calibri"/>
                <a:cs typeface="Calibri"/>
              </a:rPr>
              <a:t>s</a:t>
            </a:r>
            <a:r>
              <a:rPr sz="2700" spc="-19" dirty="0">
                <a:latin typeface="Calibri"/>
                <a:cs typeface="Calibri"/>
              </a:rPr>
              <a:t>c</a:t>
            </a:r>
            <a:r>
              <a:rPr sz="2700" spc="0" dirty="0">
                <a:latin typeface="Calibri"/>
                <a:cs typeface="Calibri"/>
              </a:rPr>
              <a:t>a</a:t>
            </a:r>
            <a:r>
              <a:rPr sz="2700" spc="4" dirty="0">
                <a:latin typeface="Calibri"/>
                <a:cs typeface="Calibri"/>
              </a:rPr>
              <a:t>n</a:t>
            </a:r>
            <a:r>
              <a:rPr sz="2700" spc="0" dirty="0">
                <a:latin typeface="Calibri"/>
                <a:cs typeface="Calibri"/>
              </a:rPr>
              <a:t>do</a:t>
            </a:r>
            <a:r>
              <a:rPr sz="2700" spc="-5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opor</a:t>
            </a:r>
            <a:r>
              <a:rPr sz="2700" spc="-14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unid</a:t>
            </a:r>
            <a:r>
              <a:rPr sz="2700" spc="9" dirty="0">
                <a:latin typeface="Calibri"/>
                <a:cs typeface="Calibri"/>
              </a:rPr>
              <a:t>a</a:t>
            </a:r>
            <a:r>
              <a:rPr sz="2700" spc="0" dirty="0">
                <a:latin typeface="Calibri"/>
                <a:cs typeface="Calibri"/>
              </a:rPr>
              <a:t>des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de</a:t>
            </a:r>
            <a:r>
              <a:rPr sz="2700" spc="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outsou</a:t>
            </a:r>
            <a:r>
              <a:rPr sz="2700" spc="-44" dirty="0">
                <a:latin typeface="Calibri"/>
                <a:cs typeface="Calibri"/>
              </a:rPr>
              <a:t>r</a:t>
            </a:r>
            <a:r>
              <a:rPr sz="2700" spc="0" dirty="0">
                <a:latin typeface="Calibri"/>
                <a:cs typeface="Calibri"/>
              </a:rPr>
              <a:t>cin</a:t>
            </a:r>
            <a:r>
              <a:rPr sz="2700" spc="14" dirty="0">
                <a:latin typeface="Calibri"/>
                <a:cs typeface="Calibri"/>
              </a:rPr>
              <a:t>g</a:t>
            </a:r>
            <a:r>
              <a:rPr sz="2700" spc="0" dirty="0">
                <a:latin typeface="Calibri"/>
                <a:cs typeface="Calibri"/>
              </a:rPr>
              <a:t>. </a:t>
            </a:r>
            <a:endParaRPr sz="2700">
              <a:latin typeface="Calibri"/>
              <a:cs typeface="Calibri"/>
            </a:endParaRPr>
          </a:p>
          <a:p>
            <a:pPr marL="12700" marR="422160">
              <a:lnSpc>
                <a:spcPts val="3295"/>
              </a:lnSpc>
            </a:pPr>
            <a:r>
              <a:rPr sz="2700" spc="0" dirty="0">
                <a:latin typeface="Calibri"/>
                <a:cs typeface="Calibri"/>
              </a:rPr>
              <a:t>Ca</a:t>
            </a:r>
            <a:r>
              <a:rPr sz="2700" spc="9" dirty="0">
                <a:latin typeface="Calibri"/>
                <a:cs typeface="Calibri"/>
              </a:rPr>
              <a:t>m</a:t>
            </a:r>
            <a:r>
              <a:rPr sz="2700" spc="0" dirty="0">
                <a:latin typeface="Calibri"/>
                <a:cs typeface="Calibri"/>
              </a:rPr>
              <a:t>bios </a:t>
            </a:r>
            <a:r>
              <a:rPr sz="2700" spc="-9" dirty="0">
                <a:latin typeface="Calibri"/>
                <a:cs typeface="Calibri"/>
              </a:rPr>
              <a:t>e</a:t>
            </a:r>
            <a:r>
              <a:rPr sz="2700" spc="0" dirty="0">
                <a:latin typeface="Calibri"/>
                <a:cs typeface="Calibri"/>
              </a:rPr>
              <a:t>n </a:t>
            </a:r>
            <a:r>
              <a:rPr sz="2700" spc="-4" dirty="0">
                <a:latin typeface="Calibri"/>
                <a:cs typeface="Calibri"/>
              </a:rPr>
              <a:t>l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39" dirty="0">
                <a:latin typeface="Calibri"/>
                <a:cs typeface="Calibri"/>
              </a:rPr>
              <a:t>y</a:t>
            </a:r>
            <a:r>
              <a:rPr sz="2700" spc="0" dirty="0">
                <a:latin typeface="Calibri"/>
                <a:cs typeface="Calibri"/>
              </a:rPr>
              <a:t>es</a:t>
            </a:r>
            <a:r>
              <a:rPr sz="2700" spc="9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que</a:t>
            </a:r>
            <a:r>
              <a:rPr sz="2700" spc="-29" dirty="0">
                <a:latin typeface="Calibri"/>
                <a:cs typeface="Calibri"/>
              </a:rPr>
              <a:t> </a:t>
            </a:r>
            <a:r>
              <a:rPr sz="2700" spc="-14" dirty="0">
                <a:latin typeface="Calibri"/>
                <a:cs typeface="Calibri"/>
              </a:rPr>
              <a:t>a</a:t>
            </a:r>
            <a:r>
              <a:rPr sz="2700" spc="-64" dirty="0">
                <a:latin typeface="Calibri"/>
                <a:cs typeface="Calibri"/>
              </a:rPr>
              <a:t>f</a:t>
            </a:r>
            <a:r>
              <a:rPr sz="2700" spc="0" dirty="0">
                <a:latin typeface="Calibri"/>
                <a:cs typeface="Calibri"/>
              </a:rPr>
              <a:t>ec</a:t>
            </a:r>
            <a:r>
              <a:rPr sz="2700" spc="-50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an</a:t>
            </a:r>
            <a:r>
              <a:rPr sz="2700" spc="-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el</a:t>
            </a:r>
            <a:r>
              <a:rPr sz="2700" spc="-1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ne</a:t>
            </a:r>
            <a:r>
              <a:rPr sz="2700" spc="-14" dirty="0">
                <a:latin typeface="Calibri"/>
                <a:cs typeface="Calibri"/>
              </a:rPr>
              <a:t>g</a:t>
            </a:r>
            <a:r>
              <a:rPr sz="2700" spc="0" dirty="0">
                <a:latin typeface="Calibri"/>
                <a:cs typeface="Calibri"/>
              </a:rPr>
              <a:t>oci</a:t>
            </a:r>
            <a:r>
              <a:rPr sz="2700" spc="-9" dirty="0">
                <a:latin typeface="Calibri"/>
                <a:cs typeface="Calibri"/>
              </a:rPr>
              <a:t>o</a:t>
            </a:r>
            <a:r>
              <a:rPr sz="2700" spc="0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12700" marR="62786">
              <a:lnSpc>
                <a:spcPts val="3220"/>
              </a:lnSpc>
            </a:pPr>
            <a:r>
              <a:rPr sz="2700" spc="0" dirty="0">
                <a:latin typeface="Calibri"/>
                <a:cs typeface="Calibri"/>
              </a:rPr>
              <a:t>Au</a:t>
            </a:r>
            <a:r>
              <a:rPr sz="2700" spc="-29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om</a:t>
            </a:r>
            <a:r>
              <a:rPr sz="2700" spc="-19" dirty="0">
                <a:latin typeface="Calibri"/>
                <a:cs typeface="Calibri"/>
              </a:rPr>
              <a:t>a</a:t>
            </a:r>
            <a:r>
              <a:rPr sz="2700" spc="0" dirty="0">
                <a:latin typeface="Calibri"/>
                <a:cs typeface="Calibri"/>
              </a:rPr>
              <a:t>ti</a:t>
            </a:r>
            <a:r>
              <a:rPr sz="2700" spc="-54" dirty="0">
                <a:latin typeface="Calibri"/>
                <a:cs typeface="Calibri"/>
              </a:rPr>
              <a:t>z</a:t>
            </a:r>
            <a:r>
              <a:rPr sz="2700" spc="0" dirty="0">
                <a:latin typeface="Calibri"/>
                <a:cs typeface="Calibri"/>
              </a:rPr>
              <a:t>ación</a:t>
            </a:r>
            <a:r>
              <a:rPr sz="2700" spc="-29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de</a:t>
            </a:r>
            <a:r>
              <a:rPr sz="2700" spc="-1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la </a:t>
            </a:r>
            <a:r>
              <a:rPr sz="2700" spc="-50" dirty="0">
                <a:latin typeface="Calibri"/>
                <a:cs typeface="Calibri"/>
              </a:rPr>
              <a:t>r</a:t>
            </a:r>
            <a:r>
              <a:rPr sz="2700" spc="0" dirty="0">
                <a:latin typeface="Calibri"/>
                <a:cs typeface="Calibri"/>
              </a:rPr>
              <a:t>elaci</a:t>
            </a:r>
            <a:r>
              <a:rPr sz="2700" spc="-4" dirty="0">
                <a:latin typeface="Calibri"/>
                <a:cs typeface="Calibri"/>
              </a:rPr>
              <a:t>ó</a:t>
            </a:r>
            <a:r>
              <a:rPr sz="2700" spc="0" dirty="0">
                <a:latin typeface="Calibri"/>
                <a:cs typeface="Calibri"/>
              </a:rPr>
              <a:t>n</a:t>
            </a:r>
            <a:r>
              <a:rPr sz="2700" spc="9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c</a:t>
            </a:r>
            <a:r>
              <a:rPr sz="2700" spc="0" dirty="0">
                <a:latin typeface="Calibri"/>
                <a:cs typeface="Calibri"/>
              </a:rPr>
              <a:t>on</a:t>
            </a:r>
            <a:r>
              <a:rPr sz="2700" spc="-1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cli</a:t>
            </a:r>
            <a:r>
              <a:rPr sz="2700" spc="-4" dirty="0">
                <a:latin typeface="Calibri"/>
                <a:cs typeface="Calibri"/>
              </a:rPr>
              <a:t>e</a:t>
            </a:r>
            <a:r>
              <a:rPr sz="2700" spc="-19" dirty="0">
                <a:latin typeface="Calibri"/>
                <a:cs typeface="Calibri"/>
              </a:rPr>
              <a:t>n</a:t>
            </a:r>
            <a:r>
              <a:rPr sz="2700" spc="-25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es</a:t>
            </a:r>
            <a:r>
              <a:rPr sz="2700" spc="-29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o</a:t>
            </a:r>
            <a:endParaRPr sz="2700">
              <a:latin typeface="Calibri"/>
              <a:cs typeface="Calibri"/>
            </a:endParaRPr>
          </a:p>
          <a:p>
            <a:pPr marL="12700" marR="62786">
              <a:lnSpc>
                <a:spcPts val="2675"/>
              </a:lnSpc>
            </a:pPr>
            <a:r>
              <a:rPr sz="4050" spc="0" baseline="4045" dirty="0">
                <a:latin typeface="Calibri"/>
                <a:cs typeface="Calibri"/>
              </a:rPr>
              <a:t>p</a:t>
            </a:r>
            <a:r>
              <a:rPr sz="4050" spc="-39" baseline="4045" dirty="0">
                <a:latin typeface="Calibri"/>
                <a:cs typeface="Calibri"/>
              </a:rPr>
              <a:t>r</a:t>
            </a:r>
            <a:r>
              <a:rPr sz="4050" spc="-25" baseline="4045" dirty="0">
                <a:latin typeface="Calibri"/>
                <a:cs typeface="Calibri"/>
              </a:rPr>
              <a:t>o</a:t>
            </a:r>
            <a:r>
              <a:rPr sz="4050" spc="-19" baseline="4045" dirty="0">
                <a:latin typeface="Calibri"/>
                <a:cs typeface="Calibri"/>
              </a:rPr>
              <a:t>v</a:t>
            </a:r>
            <a:r>
              <a:rPr sz="4050" spc="0" baseline="4045" dirty="0">
                <a:latin typeface="Calibri"/>
                <a:cs typeface="Calibri"/>
              </a:rPr>
              <a:t>e</a:t>
            </a:r>
            <a:r>
              <a:rPr sz="4050" spc="-4" baseline="4045" dirty="0">
                <a:latin typeface="Calibri"/>
                <a:cs typeface="Calibri"/>
              </a:rPr>
              <a:t>e</a:t>
            </a:r>
            <a:r>
              <a:rPr sz="4050" spc="0" baseline="4045" dirty="0">
                <a:latin typeface="Calibri"/>
                <a:cs typeface="Calibri"/>
              </a:rPr>
              <a:t>do</a:t>
            </a:r>
            <a:r>
              <a:rPr sz="4050" spc="-44" baseline="4045" dirty="0">
                <a:latin typeface="Calibri"/>
                <a:cs typeface="Calibri"/>
              </a:rPr>
              <a:t>r</a:t>
            </a:r>
            <a:r>
              <a:rPr sz="4050" spc="0" baseline="4045" dirty="0">
                <a:latin typeface="Calibri"/>
                <a:cs typeface="Calibri"/>
              </a:rPr>
              <a:t>es.</a:t>
            </a:r>
            <a:endParaRPr sz="2700">
              <a:latin typeface="Calibri"/>
              <a:cs typeface="Calibri"/>
            </a:endParaRPr>
          </a:p>
          <a:p>
            <a:pPr marL="12700" marR="62786">
              <a:lnSpc>
                <a:spcPts val="3245"/>
              </a:lnSpc>
              <a:spcBef>
                <a:spcPts val="28"/>
              </a:spcBef>
            </a:pPr>
            <a:r>
              <a:rPr sz="4050" spc="-50" baseline="2022" dirty="0">
                <a:latin typeface="Calibri"/>
                <a:cs typeface="Calibri"/>
              </a:rPr>
              <a:t>R</a:t>
            </a:r>
            <a:r>
              <a:rPr sz="4050" spc="0" baseline="2022" dirty="0">
                <a:latin typeface="Calibri"/>
                <a:cs typeface="Calibri"/>
              </a:rPr>
              <a:t>elaci</a:t>
            </a:r>
            <a:r>
              <a:rPr sz="4050" spc="-4" baseline="2022" dirty="0">
                <a:latin typeface="Calibri"/>
                <a:cs typeface="Calibri"/>
              </a:rPr>
              <a:t>ó</a:t>
            </a:r>
            <a:r>
              <a:rPr sz="4050" spc="0" baseline="2022" dirty="0">
                <a:latin typeface="Calibri"/>
                <a:cs typeface="Calibri"/>
              </a:rPr>
              <a:t>n</a:t>
            </a:r>
            <a:r>
              <a:rPr sz="4050" spc="-9" baseline="2022" dirty="0">
                <a:latin typeface="Calibri"/>
                <a:cs typeface="Calibri"/>
              </a:rPr>
              <a:t> </a:t>
            </a:r>
            <a:r>
              <a:rPr sz="4050" spc="0" baseline="2022" dirty="0">
                <a:latin typeface="Calibri"/>
                <a:cs typeface="Calibri"/>
              </a:rPr>
              <a:t>muy débil</a:t>
            </a:r>
            <a:r>
              <a:rPr sz="4050" spc="-9" baseline="2022" dirty="0">
                <a:latin typeface="Calibri"/>
                <a:cs typeface="Calibri"/>
              </a:rPr>
              <a:t> </a:t>
            </a:r>
            <a:r>
              <a:rPr sz="4050" spc="0" baseline="2022" dirty="0">
                <a:latin typeface="Calibri"/>
                <a:cs typeface="Calibri"/>
              </a:rPr>
              <a:t>e</a:t>
            </a:r>
            <a:r>
              <a:rPr sz="4050" spc="-25" baseline="2022" dirty="0">
                <a:latin typeface="Calibri"/>
                <a:cs typeface="Calibri"/>
              </a:rPr>
              <a:t>n</a:t>
            </a:r>
            <a:r>
              <a:rPr sz="4050" spc="0" baseline="2022" dirty="0">
                <a:latin typeface="Calibri"/>
                <a:cs typeface="Calibri"/>
              </a:rPr>
              <a:t>t</a:t>
            </a:r>
            <a:r>
              <a:rPr sz="4050" spc="-50" baseline="2022" dirty="0">
                <a:latin typeface="Calibri"/>
                <a:cs typeface="Calibri"/>
              </a:rPr>
              <a:t>r</a:t>
            </a:r>
            <a:r>
              <a:rPr sz="4050" spc="0" baseline="2022" dirty="0">
                <a:latin typeface="Calibri"/>
                <a:cs typeface="Calibri"/>
              </a:rPr>
              <a:t>e</a:t>
            </a:r>
            <a:r>
              <a:rPr sz="4050" spc="-14" baseline="2022" dirty="0">
                <a:latin typeface="Calibri"/>
                <a:cs typeface="Calibri"/>
              </a:rPr>
              <a:t> </a:t>
            </a:r>
            <a:r>
              <a:rPr sz="4050" spc="0" baseline="2022" dirty="0">
                <a:latin typeface="Calibri"/>
                <a:cs typeface="Calibri"/>
              </a:rPr>
              <a:t>las</a:t>
            </a:r>
            <a:r>
              <a:rPr sz="4050" spc="-25" baseline="2022" dirty="0">
                <a:latin typeface="Calibri"/>
                <a:cs typeface="Calibri"/>
              </a:rPr>
              <a:t> </a:t>
            </a:r>
            <a:r>
              <a:rPr sz="4050" spc="0" baseline="2022" dirty="0">
                <a:latin typeface="Calibri"/>
                <a:cs typeface="Calibri"/>
              </a:rPr>
              <a:t>á</a:t>
            </a:r>
            <a:r>
              <a:rPr sz="4050" spc="-34" baseline="2022" dirty="0">
                <a:latin typeface="Calibri"/>
                <a:cs typeface="Calibri"/>
              </a:rPr>
              <a:t>r</a:t>
            </a:r>
            <a:r>
              <a:rPr sz="4050" spc="0" baseline="2022" dirty="0">
                <a:latin typeface="Calibri"/>
                <a:cs typeface="Calibri"/>
              </a:rPr>
              <a:t>eas</a:t>
            </a:r>
            <a:r>
              <a:rPr sz="4050" spc="-25" baseline="2022" dirty="0">
                <a:latin typeface="Calibri"/>
                <a:cs typeface="Calibri"/>
              </a:rPr>
              <a:t> </a:t>
            </a:r>
            <a:r>
              <a:rPr sz="4050" spc="0" baseline="2022" dirty="0">
                <a:latin typeface="Calibri"/>
                <a:cs typeface="Calibri"/>
              </a:rPr>
              <a:t>y </a:t>
            </a:r>
            <a:r>
              <a:rPr sz="4050" spc="4" baseline="2022" dirty="0">
                <a:latin typeface="Calibri"/>
                <a:cs typeface="Calibri"/>
              </a:rPr>
              <a:t>T</a:t>
            </a:r>
            <a:r>
              <a:rPr sz="4050" spc="0" baseline="2022" dirty="0">
                <a:latin typeface="Calibri"/>
                <a:cs typeface="Calibri"/>
              </a:rPr>
              <a:t>I</a:t>
            </a:r>
            <a:endParaRPr sz="2700">
              <a:latin typeface="Calibri"/>
              <a:cs typeface="Calibri"/>
            </a:endParaRPr>
          </a:p>
          <a:p>
            <a:pPr marL="12700" marR="62786">
              <a:lnSpc>
                <a:spcPts val="3240"/>
              </a:lnSpc>
            </a:pPr>
            <a:r>
              <a:rPr sz="4050" spc="0" baseline="2022" dirty="0">
                <a:latin typeface="Calibri"/>
                <a:cs typeface="Calibri"/>
              </a:rPr>
              <a:t>Si</a:t>
            </a:r>
            <a:r>
              <a:rPr sz="4050" spc="-34" baseline="2022" dirty="0">
                <a:latin typeface="Calibri"/>
                <a:cs typeface="Calibri"/>
              </a:rPr>
              <a:t>s</a:t>
            </a:r>
            <a:r>
              <a:rPr sz="4050" spc="-25" baseline="2022" dirty="0">
                <a:latin typeface="Calibri"/>
                <a:cs typeface="Calibri"/>
              </a:rPr>
              <a:t>t</a:t>
            </a:r>
            <a:r>
              <a:rPr sz="4050" spc="0" baseline="2022" dirty="0">
                <a:latin typeface="Calibri"/>
                <a:cs typeface="Calibri"/>
              </a:rPr>
              <a:t>emas</a:t>
            </a:r>
            <a:r>
              <a:rPr sz="4050" spc="-24" baseline="2022" dirty="0">
                <a:latin typeface="Calibri"/>
                <a:cs typeface="Calibri"/>
              </a:rPr>
              <a:t> </a:t>
            </a:r>
            <a:r>
              <a:rPr sz="4050" spc="0" baseline="2022" dirty="0">
                <a:latin typeface="Calibri"/>
                <a:cs typeface="Calibri"/>
              </a:rPr>
              <a:t>des</a:t>
            </a:r>
            <a:r>
              <a:rPr sz="4050" spc="-19" baseline="2022" dirty="0">
                <a:latin typeface="Calibri"/>
                <a:cs typeface="Calibri"/>
              </a:rPr>
              <a:t>c</a:t>
            </a:r>
            <a:r>
              <a:rPr sz="4050" spc="0" baseline="2022" dirty="0">
                <a:latin typeface="Calibri"/>
                <a:cs typeface="Calibri"/>
              </a:rPr>
              <a:t>onec</a:t>
            </a:r>
            <a:r>
              <a:rPr sz="4050" spc="-50" baseline="2022" dirty="0">
                <a:latin typeface="Calibri"/>
                <a:cs typeface="Calibri"/>
              </a:rPr>
              <a:t>t</a:t>
            </a:r>
            <a:r>
              <a:rPr sz="4050" spc="0" baseline="2022" dirty="0">
                <a:latin typeface="Calibri"/>
                <a:cs typeface="Calibri"/>
              </a:rPr>
              <a:t>a</a:t>
            </a:r>
            <a:r>
              <a:rPr sz="4050" spc="4" baseline="2022" dirty="0">
                <a:latin typeface="Calibri"/>
                <a:cs typeface="Calibri"/>
              </a:rPr>
              <a:t>d</a:t>
            </a:r>
            <a:r>
              <a:rPr sz="4050" spc="0" baseline="2022" dirty="0">
                <a:latin typeface="Calibri"/>
                <a:cs typeface="Calibri"/>
              </a:rPr>
              <a:t>os</a:t>
            </a:r>
            <a:r>
              <a:rPr sz="4050" spc="-50" baseline="2022" dirty="0">
                <a:latin typeface="Calibri"/>
                <a:cs typeface="Calibri"/>
              </a:rPr>
              <a:t> </a:t>
            </a:r>
            <a:r>
              <a:rPr sz="4050" spc="0" baseline="2022" dirty="0">
                <a:latin typeface="Calibri"/>
                <a:cs typeface="Calibri"/>
              </a:rPr>
              <a:t>(silos)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57" y="1602378"/>
            <a:ext cx="196850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6009" y="1623060"/>
            <a:ext cx="335684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spc="0" baseline="3034" dirty="0">
                <a:latin typeface="Calibri"/>
                <a:cs typeface="Calibri"/>
              </a:rPr>
              <a:t>ni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1365" y="1623060"/>
            <a:ext cx="241085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spc="0" baseline="3034" dirty="0">
                <a:latin typeface="Calibri"/>
                <a:cs typeface="Calibri"/>
              </a:rPr>
              <a:t>a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57" y="2344439"/>
            <a:ext cx="196850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57" y="3083833"/>
            <a:ext cx="196850" cy="779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700" spc="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57" y="4237247"/>
            <a:ext cx="197008" cy="780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8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700" spc="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6257" y="5390848"/>
            <a:ext cx="197008" cy="780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  <a:p>
            <a:pPr marL="12700" marR="158">
              <a:lnSpc>
                <a:spcPct val="95825"/>
              </a:lnSpc>
            </a:pPr>
            <a:r>
              <a:rPr sz="2700" spc="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031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/>
          <p:nvPr/>
        </p:nvSpPr>
        <p:spPr>
          <a:xfrm>
            <a:off x="535940" y="426116"/>
            <a:ext cx="34233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Arqu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tec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ura Empresarial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09699" y="1347642"/>
            <a:ext cx="553749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Qué</a:t>
            </a:r>
            <a:r>
              <a:rPr sz="2800" spc="-52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es</a:t>
            </a:r>
            <a:r>
              <a:rPr sz="2800" spc="-2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lo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q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6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Arq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it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e?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8540" y="2092094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28445" y="2092094"/>
            <a:ext cx="47454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Los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95399" y="2092094"/>
            <a:ext cx="1305069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9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-9" dirty="0">
                <a:latin typeface="Arial"/>
                <a:cs typeface="Arial"/>
              </a:rPr>
              <a:t>q</a:t>
            </a:r>
            <a:r>
              <a:rPr sz="2000" spc="0" dirty="0">
                <a:latin typeface="Arial"/>
                <a:cs typeface="Arial"/>
              </a:rPr>
              <a:t>ui</a:t>
            </a:r>
            <a:r>
              <a:rPr sz="2000" spc="-4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ec</a:t>
            </a:r>
            <a:r>
              <a:rPr sz="2000" spc="-9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93161" y="2092094"/>
            <a:ext cx="120798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ident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0" dirty="0">
                <a:latin typeface="Arial"/>
                <a:cs typeface="Arial"/>
              </a:rPr>
              <a:t>f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93133" y="2092094"/>
            <a:ext cx="26197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47082" y="2092094"/>
            <a:ext cx="108185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potenc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0" dirty="0">
                <a:latin typeface="Arial"/>
                <a:cs typeface="Arial"/>
              </a:rPr>
              <a:t>al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20562" y="2092094"/>
            <a:ext cx="34708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59728" y="2092094"/>
            <a:ext cx="38927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las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41311" y="2092094"/>
            <a:ext cx="1787509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in</a:t>
            </a:r>
            <a:r>
              <a:rPr sz="2000" spc="-9" dirty="0">
                <a:latin typeface="Arial"/>
                <a:cs typeface="Arial"/>
              </a:rPr>
              <a:t>v</a:t>
            </a:r>
            <a:r>
              <a:rPr sz="2000" spc="0" dirty="0">
                <a:latin typeface="Arial"/>
                <a:cs typeface="Arial"/>
              </a:rPr>
              <a:t>er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i</a:t>
            </a:r>
            <a:r>
              <a:rPr sz="2000" spc="-9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nes 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8445" y="2397141"/>
            <a:ext cx="3194689" cy="645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quitectura</a:t>
            </a:r>
            <a:r>
              <a:rPr sz="2000" spc="49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ju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ti</a:t>
            </a:r>
            <a:r>
              <a:rPr sz="2000" spc="-9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ic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n s</a:t>
            </a:r>
            <a:r>
              <a:rPr sz="2000" spc="4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s</a:t>
            </a:r>
            <a:endParaRPr sz="2000" dirty="0">
              <a:latin typeface="Arial"/>
              <a:cs typeface="Arial"/>
            </a:endParaRPr>
          </a:p>
          <a:p>
            <a:pPr marL="12700" marR="1386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latin typeface="Arial"/>
                <a:cs typeface="Arial"/>
              </a:rPr>
              <a:t>Los</a:t>
            </a:r>
            <a:r>
              <a:rPr sz="2000" spc="42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arqui</a:t>
            </a:r>
            <a:r>
              <a:rPr sz="2000" spc="-9" dirty="0">
                <a:latin typeface="Arial"/>
                <a:cs typeface="Arial"/>
              </a:rPr>
              <a:t>te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9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os</a:t>
            </a:r>
            <a:r>
              <a:rPr sz="2000" spc="42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-14" dirty="0">
                <a:latin typeface="Arial"/>
                <a:cs typeface="Arial"/>
              </a:rPr>
              <a:t>m</a:t>
            </a:r>
            <a:r>
              <a:rPr sz="2000" spc="0" dirty="0">
                <a:latin typeface="Arial"/>
                <a:cs typeface="Arial"/>
              </a:rPr>
              <a:t>uni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-9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27601" y="2397141"/>
            <a:ext cx="3655399" cy="645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sto</a:t>
            </a:r>
            <a:r>
              <a:rPr sz="2000" spc="1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69087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latin typeface="Arial"/>
                <a:cs typeface="Arial"/>
              </a:rPr>
              <a:t>la</a:t>
            </a:r>
            <a:r>
              <a:rPr sz="2000" spc="43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-9" dirty="0">
                <a:latin typeface="Arial"/>
                <a:cs typeface="Arial"/>
              </a:rPr>
              <a:t>q</a:t>
            </a:r>
            <a:r>
              <a:rPr sz="2000" spc="0" dirty="0">
                <a:latin typeface="Arial"/>
                <a:cs typeface="Arial"/>
              </a:rPr>
              <a:t>uite</a:t>
            </a:r>
            <a:r>
              <a:rPr sz="2000" spc="-9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tu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43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43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sus</a:t>
            </a:r>
            <a:r>
              <a:rPr sz="2000" spc="418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4" dirty="0">
                <a:latin typeface="Arial"/>
                <a:cs typeface="Arial"/>
              </a:rPr>
              <a:t>u</a:t>
            </a:r>
            <a:r>
              <a:rPr sz="2000" spc="-9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ri</a:t>
            </a:r>
            <a:r>
              <a:rPr sz="2000" spc="-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8540" y="2762901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45272" y="2762901"/>
            <a:ext cx="58557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y</a:t>
            </a:r>
            <a:r>
              <a:rPr sz="2000" spc="423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8445" y="3067701"/>
            <a:ext cx="345235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egu</a:t>
            </a:r>
            <a:r>
              <a:rPr sz="2000" spc="9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an</a:t>
            </a:r>
            <a:r>
              <a:rPr sz="2000" spc="-4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mplimiento.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540" y="3433461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8445" y="3433461"/>
            <a:ext cx="47452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Los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06067" y="3433461"/>
            <a:ext cx="13043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9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q</a:t>
            </a:r>
            <a:r>
              <a:rPr sz="2000" spc="0" dirty="0">
                <a:latin typeface="Arial"/>
                <a:cs typeface="Arial"/>
              </a:rPr>
              <a:t>uit</a:t>
            </a:r>
            <a:r>
              <a:rPr sz="2000" spc="-1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9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6021" y="3433461"/>
            <a:ext cx="131931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9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es</a:t>
            </a:r>
            <a:r>
              <a:rPr sz="2000" spc="-1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rrollan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39437" y="3433461"/>
            <a:ext cx="19083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3950" y="3433461"/>
            <a:ext cx="124881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ma</a:t>
            </a:r>
            <a:r>
              <a:rPr sz="2000" spc="-9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tie</a:t>
            </a:r>
            <a:r>
              <a:rPr sz="2000" spc="-14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87262" y="3433461"/>
            <a:ext cx="34704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un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7096" y="3433461"/>
            <a:ext cx="123329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9" dirty="0">
                <a:latin typeface="Arial"/>
                <a:cs typeface="Arial"/>
              </a:rPr>
              <a:t>“r</a:t>
            </a:r>
            <a:r>
              <a:rPr sz="2000" spc="0" dirty="0">
                <a:latin typeface="Arial"/>
                <a:cs typeface="Arial"/>
              </a:rPr>
              <a:t>oa</a:t>
            </a:r>
            <a:r>
              <a:rPr sz="2000" spc="-4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ma</a:t>
            </a:r>
            <a:r>
              <a:rPr sz="2000" spc="-9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41538" y="3433461"/>
            <a:ext cx="48877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que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8445" y="3738642"/>
            <a:ext cx="688715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docum</a:t>
            </a:r>
            <a:r>
              <a:rPr sz="2000" spc="-9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nta </a:t>
            </a:r>
            <a:r>
              <a:rPr sz="2000" spc="29" dirty="0">
                <a:latin typeface="Arial"/>
                <a:cs typeface="Arial"/>
              </a:rPr>
              <a:t> </a:t>
            </a:r>
            <a:r>
              <a:rPr sz="2000" spc="-14" dirty="0">
                <a:latin typeface="Arial"/>
                <a:cs typeface="Arial"/>
              </a:rPr>
              <a:t>l</a:t>
            </a:r>
            <a:r>
              <a:rPr sz="2000" spc="0" dirty="0">
                <a:latin typeface="Arial"/>
                <a:cs typeface="Arial"/>
              </a:rPr>
              <a:t>a </a:t>
            </a:r>
            <a:r>
              <a:rPr sz="2000" spc="34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q</a:t>
            </a:r>
            <a:r>
              <a:rPr sz="2000" spc="0" dirty="0">
                <a:latin typeface="Arial"/>
                <a:cs typeface="Arial"/>
              </a:rPr>
              <a:t>uit</a:t>
            </a:r>
            <a:r>
              <a:rPr sz="2000" spc="-1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ct</a:t>
            </a:r>
            <a:r>
              <a:rPr sz="2000" spc="-9" dirty="0">
                <a:latin typeface="Arial"/>
                <a:cs typeface="Arial"/>
              </a:rPr>
              <a:t>ur</a:t>
            </a:r>
            <a:r>
              <a:rPr sz="2000" spc="0" dirty="0">
                <a:latin typeface="Arial"/>
                <a:cs typeface="Arial"/>
              </a:rPr>
              <a:t>a </a:t>
            </a:r>
            <a:r>
              <a:rPr sz="2000" spc="34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ctual, </a:t>
            </a:r>
            <a:r>
              <a:rPr sz="2000" spc="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 </a:t>
            </a:r>
            <a:r>
              <a:rPr sz="2000" spc="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-9" dirty="0">
                <a:latin typeface="Arial"/>
                <a:cs typeface="Arial"/>
              </a:rPr>
              <a:t>q</a:t>
            </a:r>
            <a:r>
              <a:rPr sz="2000" spc="0" dirty="0">
                <a:latin typeface="Arial"/>
                <a:cs typeface="Arial"/>
              </a:rPr>
              <a:t>uitec</a:t>
            </a:r>
            <a:r>
              <a:rPr sz="2000" spc="-14" dirty="0">
                <a:latin typeface="Arial"/>
                <a:cs typeface="Arial"/>
              </a:rPr>
              <a:t>t</a:t>
            </a:r>
            <a:r>
              <a:rPr sz="2000" spc="-9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ra </a:t>
            </a:r>
            <a:r>
              <a:rPr sz="2000" spc="2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objeti</a:t>
            </a:r>
            <a:r>
              <a:rPr sz="2000" spc="-9" dirty="0">
                <a:latin typeface="Arial"/>
                <a:cs typeface="Arial"/>
              </a:rPr>
              <a:t>v</a:t>
            </a:r>
            <a:r>
              <a:rPr sz="2000" spc="0" dirty="0"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spc="0" dirty="0">
                <a:latin typeface="Arial"/>
                <a:cs typeface="Arial"/>
              </a:rPr>
              <a:t>tran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ición</a:t>
            </a:r>
            <a:r>
              <a:rPr sz="2000" spc="-3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entre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una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y otr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7088" y="3738642"/>
            <a:ext cx="19083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8614" y="3738642"/>
            <a:ext cx="2613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la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40" y="4409202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445" y="4409202"/>
            <a:ext cx="7228815" cy="950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56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Los</a:t>
            </a:r>
            <a:r>
              <a:rPr sz="2000" spc="64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rqui</a:t>
            </a:r>
            <a:r>
              <a:rPr sz="2000" spc="-9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-19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os</a:t>
            </a:r>
            <a:r>
              <a:rPr sz="2000" spc="6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son</a:t>
            </a:r>
            <a:r>
              <a:rPr sz="2000" spc="54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esp</a:t>
            </a:r>
            <a:r>
              <a:rPr sz="2000" spc="-9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-9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bles</a:t>
            </a:r>
            <a:r>
              <a:rPr sz="2000" spc="6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</a:t>
            </a:r>
            <a:r>
              <a:rPr sz="2000" spc="5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</a:t>
            </a:r>
            <a:r>
              <a:rPr sz="2000" spc="5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solución</a:t>
            </a:r>
            <a:r>
              <a:rPr sz="2000" spc="6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nflic</a:t>
            </a:r>
            <a:r>
              <a:rPr sz="2000" spc="-14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os</a:t>
            </a:r>
            <a:r>
              <a:rPr sz="2000" spc="6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</a:pPr>
            <a:r>
              <a:rPr sz="2000" spc="0" dirty="0">
                <a:latin typeface="Arial"/>
                <a:cs typeface="Arial"/>
              </a:rPr>
              <a:t>manejo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excep</a:t>
            </a:r>
            <a:r>
              <a:rPr sz="2000" spc="9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ione</a:t>
            </a:r>
            <a:r>
              <a:rPr sz="2000" spc="1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2"/>
              </a:spcBef>
            </a:pPr>
            <a:r>
              <a:rPr sz="2000" spc="0" dirty="0">
                <a:latin typeface="Arial"/>
                <a:cs typeface="Arial"/>
              </a:rPr>
              <a:t>Los </a:t>
            </a:r>
            <a:r>
              <a:rPr sz="2000" spc="24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rquit</a:t>
            </a:r>
            <a:r>
              <a:rPr sz="2000" spc="-1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9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os </a:t>
            </a:r>
            <a:r>
              <a:rPr sz="2000" spc="2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moni</a:t>
            </a:r>
            <a:r>
              <a:rPr sz="2000" spc="-9" dirty="0">
                <a:latin typeface="Arial"/>
                <a:cs typeface="Arial"/>
              </a:rPr>
              <a:t>to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-9" dirty="0">
                <a:latin typeface="Arial"/>
                <a:cs typeface="Arial"/>
              </a:rPr>
              <a:t>ea</a:t>
            </a:r>
            <a:r>
              <a:rPr sz="2000" spc="0" dirty="0">
                <a:latin typeface="Arial"/>
                <a:cs typeface="Arial"/>
              </a:rPr>
              <a:t>n </a:t>
            </a:r>
            <a:r>
              <a:rPr sz="2000" spc="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 </a:t>
            </a:r>
            <a:r>
              <a:rPr sz="2000" spc="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19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ecti</a:t>
            </a:r>
            <a:r>
              <a:rPr sz="2000" spc="-9" dirty="0">
                <a:latin typeface="Arial"/>
                <a:cs typeface="Arial"/>
              </a:rPr>
              <a:t>v</a:t>
            </a:r>
            <a:r>
              <a:rPr sz="2000" spc="0" dirty="0">
                <a:latin typeface="Arial"/>
                <a:cs typeface="Arial"/>
              </a:rPr>
              <a:t>idad </a:t>
            </a:r>
            <a:r>
              <a:rPr sz="2000" spc="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 </a:t>
            </a:r>
            <a:r>
              <a:rPr sz="2000" spc="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 </a:t>
            </a:r>
            <a:r>
              <a:rPr sz="2000" spc="19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rquit</a:t>
            </a:r>
            <a:r>
              <a:rPr sz="2000" spc="-1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ct</a:t>
            </a:r>
            <a:r>
              <a:rPr sz="2000" spc="-9" dirty="0">
                <a:latin typeface="Arial"/>
                <a:cs typeface="Arial"/>
              </a:rPr>
              <a:t>ur</a:t>
            </a:r>
            <a:r>
              <a:rPr sz="2000" spc="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8614" y="4409202"/>
            <a:ext cx="26203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5079769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8718" y="5079769"/>
            <a:ext cx="19102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28445" y="5384816"/>
            <a:ext cx="750101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nti</a:t>
            </a:r>
            <a:r>
              <a:rPr sz="2000" spc="-14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ua</a:t>
            </a:r>
            <a:r>
              <a:rPr sz="2000" spc="-9" dirty="0">
                <a:latin typeface="Arial"/>
                <a:cs typeface="Arial"/>
              </a:rPr>
              <a:t>m</a:t>
            </a:r>
            <a:r>
              <a:rPr sz="2000" spc="0" dirty="0">
                <a:latin typeface="Arial"/>
                <a:cs typeface="Arial"/>
              </a:rPr>
              <a:t>en</a:t>
            </a:r>
            <a:r>
              <a:rPr sz="2000" spc="-14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29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-9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cen</a:t>
            </a:r>
            <a:r>
              <a:rPr sz="2000" spc="283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q</a:t>
            </a:r>
            <a:r>
              <a:rPr sz="2000" spc="0" dirty="0">
                <a:latin typeface="Arial"/>
                <a:cs typeface="Arial"/>
              </a:rPr>
              <a:t>ue</a:t>
            </a:r>
            <a:r>
              <a:rPr sz="2000" spc="27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evolucione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basánd</a:t>
            </a:r>
            <a:r>
              <a:rPr sz="2000" spc="-9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se</a:t>
            </a:r>
            <a:r>
              <a:rPr sz="2000" spc="283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28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los</a:t>
            </a:r>
            <a:r>
              <a:rPr sz="2000" spc="27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9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or</a:t>
            </a:r>
            <a:r>
              <a:rPr sz="2000" spc="-9" dirty="0">
                <a:latin typeface="Arial"/>
                <a:cs typeface="Arial"/>
              </a:rPr>
              <a:t>te</a:t>
            </a:r>
            <a:r>
              <a:rPr sz="2000" spc="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spc="0" dirty="0">
                <a:latin typeface="Arial"/>
                <a:cs typeface="Arial"/>
              </a:rPr>
              <a:t>“in</a:t>
            </a:r>
            <a:r>
              <a:rPr sz="2000" spc="4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uts”</a:t>
            </a:r>
            <a:r>
              <a:rPr sz="2000" spc="-3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los u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ua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io</a:t>
            </a:r>
            <a:r>
              <a:rPr sz="2000" spc="1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35940" y="426116"/>
            <a:ext cx="34233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Arqu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tec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ura Empresarial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2115" y="1606341"/>
            <a:ext cx="328763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109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i</a:t>
            </a:r>
            <a:r>
              <a:rPr sz="2800" spc="4" dirty="0">
                <a:latin typeface="Arial"/>
                <a:cs typeface="Arial"/>
              </a:rPr>
              <a:t>p</a:t>
            </a:r>
            <a:r>
              <a:rPr sz="2800" spc="0" dirty="0">
                <a:latin typeface="Arial"/>
                <a:cs typeface="Arial"/>
              </a:rPr>
              <a:t>os</a:t>
            </a:r>
            <a:r>
              <a:rPr sz="2800" spc="-41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de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Arq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it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442607"/>
            <a:ext cx="152654" cy="2840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2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2442607"/>
            <a:ext cx="1202306" cy="2840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635" algn="just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Arquitecto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ts val="2299"/>
              </a:lnSpc>
              <a:spcBef>
                <a:spcPts val="472"/>
              </a:spcBef>
            </a:pPr>
            <a:r>
              <a:rPr sz="2000" spc="0" dirty="0">
                <a:latin typeface="Arial"/>
                <a:cs typeface="Arial"/>
              </a:rPr>
              <a:t>Arquitecto 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ts val="2299"/>
              </a:lnSpc>
              <a:spcBef>
                <a:spcPts val="579"/>
              </a:spcBef>
            </a:pPr>
            <a:r>
              <a:rPr sz="2000" spc="0" dirty="0">
                <a:latin typeface="Arial"/>
                <a:cs typeface="Arial"/>
              </a:rPr>
              <a:t>Arquitecto 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ts val="2299"/>
              </a:lnSpc>
              <a:spcBef>
                <a:spcPts val="579"/>
              </a:spcBef>
            </a:pPr>
            <a:r>
              <a:rPr sz="2000" spc="0" dirty="0">
                <a:latin typeface="Arial"/>
                <a:cs typeface="Arial"/>
              </a:rPr>
              <a:t>Arquitecto 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ts val="2299"/>
              </a:lnSpc>
              <a:spcBef>
                <a:spcPts val="579"/>
              </a:spcBef>
            </a:pPr>
            <a:r>
              <a:rPr sz="2000" spc="0" dirty="0">
                <a:latin typeface="Arial"/>
                <a:cs typeface="Arial"/>
              </a:rPr>
              <a:t>Arquitecto 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ts val="2299"/>
              </a:lnSpc>
              <a:spcBef>
                <a:spcPts val="579"/>
              </a:spcBef>
            </a:pPr>
            <a:r>
              <a:rPr sz="2000" spc="0" dirty="0">
                <a:latin typeface="Arial"/>
                <a:cs typeface="Arial"/>
              </a:rPr>
              <a:t>Arquitecto 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ts val="2299"/>
              </a:lnSpc>
              <a:spcBef>
                <a:spcPts val="579"/>
              </a:spcBef>
            </a:pPr>
            <a:r>
              <a:rPr sz="2000" spc="0" dirty="0">
                <a:latin typeface="Arial"/>
                <a:cs typeface="Arial"/>
              </a:rPr>
              <a:t>Arquitecto</a:t>
            </a:r>
            <a:endParaRPr sz="2000">
              <a:latin typeface="Arial"/>
              <a:cs typeface="Arial"/>
            </a:endParaRPr>
          </a:p>
          <a:p>
            <a:pPr marL="12700" marR="5635" algn="just">
              <a:lnSpc>
                <a:spcPct val="95825"/>
              </a:lnSpc>
              <a:spcBef>
                <a:spcPts val="594"/>
              </a:spcBef>
            </a:pPr>
            <a:r>
              <a:rPr sz="2000" spc="0" dirty="0">
                <a:latin typeface="Arial"/>
                <a:cs typeface="Arial"/>
              </a:rPr>
              <a:t>Arquitecto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7302" y="2442607"/>
            <a:ext cx="1422394" cy="645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Empre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ial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7302" y="3174127"/>
            <a:ext cx="339524" cy="1377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635" algn="just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de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18750"/>
              </a:lnSpc>
              <a:spcBef>
                <a:spcPts val="469"/>
              </a:spcBef>
            </a:pPr>
            <a:r>
              <a:rPr sz="2000" spc="0" dirty="0">
                <a:latin typeface="Arial"/>
                <a:cs typeface="Arial"/>
              </a:rPr>
              <a:t>de de 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544" y="3174127"/>
            <a:ext cx="2560360" cy="1377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443" marR="31111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Solucio</a:t>
            </a:r>
            <a:r>
              <a:rPr sz="2000" spc="4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  <a:p>
            <a:pPr marL="12700" indent="13743">
              <a:lnSpc>
                <a:spcPct val="118750"/>
              </a:lnSpc>
              <a:spcBef>
                <a:spcPts val="469"/>
              </a:spcBef>
            </a:pPr>
            <a:r>
              <a:rPr sz="2000" spc="0" dirty="0">
                <a:latin typeface="Arial"/>
                <a:cs typeface="Arial"/>
              </a:rPr>
              <a:t>In</a:t>
            </a:r>
            <a:r>
              <a:rPr sz="2000" spc="-9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tru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-19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ura In</a:t>
            </a:r>
            <a:r>
              <a:rPr sz="2000" spc="-9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ma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ión Aplica</a:t>
            </a:r>
            <a:r>
              <a:rPr sz="2000" spc="9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ione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/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9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w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57302" y="4637421"/>
            <a:ext cx="1576117" cy="645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de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go</a:t>
            </a:r>
            <a:r>
              <a:rPr sz="2000" spc="9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ios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latin typeface="Arial"/>
                <a:cs typeface="Arial"/>
              </a:rPr>
              <a:t>de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Seguri</a:t>
            </a:r>
            <a:r>
              <a:rPr sz="2000" spc="4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ad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535940" y="426116"/>
            <a:ext cx="34233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Arqu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tec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ura Empresarial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4320" y="1347642"/>
            <a:ext cx="7486088" cy="3691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91638" algn="just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Def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ón</a:t>
            </a:r>
            <a:r>
              <a:rPr sz="2800" spc="-112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de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Arq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it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u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Emp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i</a:t>
            </a:r>
            <a:r>
              <a:rPr sz="2800" spc="4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l</a:t>
            </a:r>
            <a:r>
              <a:rPr sz="2800" spc="-84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-</a:t>
            </a:r>
            <a:r>
              <a:rPr sz="2800" spc="-154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AE</a:t>
            </a:r>
            <a:endParaRPr sz="2800">
              <a:latin typeface="Arial"/>
              <a:cs typeface="Arial"/>
            </a:endParaRPr>
          </a:p>
          <a:p>
            <a:pPr marL="14224" marR="559" algn="just">
              <a:lnSpc>
                <a:spcPts val="1540"/>
              </a:lnSpc>
              <a:spcBef>
                <a:spcPts val="2221"/>
              </a:spcBef>
            </a:pPr>
            <a:r>
              <a:rPr sz="1600" spc="0" dirty="0">
                <a:latin typeface="Arial"/>
                <a:cs typeface="Arial"/>
              </a:rPr>
              <a:t>La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Arquite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tu</a:t>
            </a:r>
            <a:r>
              <a:rPr sz="1600" spc="-4" dirty="0">
                <a:latin typeface="Arial"/>
                <a:cs typeface="Arial"/>
              </a:rPr>
              <a:t>r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Empresarial</a:t>
            </a:r>
            <a:r>
              <a:rPr sz="1600" spc="3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es</a:t>
            </a:r>
            <a:r>
              <a:rPr sz="1600" spc="71" dirty="0">
                <a:latin typeface="Arial"/>
                <a:cs typeface="Arial"/>
              </a:rPr>
              <a:t> </a:t>
            </a:r>
            <a:r>
              <a:rPr sz="1600" spc="-14" dirty="0">
                <a:latin typeface="Arial"/>
                <a:cs typeface="Arial"/>
              </a:rPr>
              <a:t>u</a:t>
            </a:r>
            <a:r>
              <a:rPr sz="1600" spc="0" dirty="0">
                <a:latin typeface="Arial"/>
                <a:cs typeface="Arial"/>
              </a:rPr>
              <a:t>n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nstrumento g</a:t>
            </a:r>
            <a:r>
              <a:rPr sz="1600" spc="9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tor</a:t>
            </a:r>
            <a:r>
              <a:rPr sz="1600" spc="3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nte</a:t>
            </a:r>
            <a:r>
              <a:rPr sz="1600" spc="9" dirty="0">
                <a:latin typeface="Arial"/>
                <a:cs typeface="Arial"/>
              </a:rPr>
              <a:t>g</a:t>
            </a:r>
            <a:r>
              <a:rPr sz="1600" spc="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ón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y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al</a:t>
            </a:r>
            <a:r>
              <a:rPr sz="1600" spc="9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nea</a:t>
            </a:r>
            <a:r>
              <a:rPr sz="1600" spc="-9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ón de</a:t>
            </a:r>
            <a:r>
              <a:rPr sz="1600" spc="320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as</a:t>
            </a:r>
            <a:r>
              <a:rPr sz="1600" spc="322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organi</a:t>
            </a:r>
            <a:r>
              <a:rPr sz="1600" spc="9" dirty="0">
                <a:latin typeface="Arial"/>
                <a:cs typeface="Arial"/>
              </a:rPr>
              <a:t>z</a:t>
            </a:r>
            <a:r>
              <a:rPr sz="1600" spc="-9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ci</a:t>
            </a:r>
            <a:r>
              <a:rPr sz="1600" spc="0" dirty="0">
                <a:latin typeface="Arial"/>
                <a:cs typeface="Arial"/>
              </a:rPr>
              <a:t>on</a:t>
            </a:r>
            <a:r>
              <a:rPr sz="1600" spc="-9" dirty="0">
                <a:latin typeface="Arial"/>
                <a:cs typeface="Arial"/>
              </a:rPr>
              <a:t>e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de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de</a:t>
            </a:r>
            <a:r>
              <a:rPr sz="1600" spc="29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-9" dirty="0">
                <a:latin typeface="Arial"/>
                <a:cs typeface="Arial"/>
              </a:rPr>
              <a:t>a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322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persp</a:t>
            </a:r>
            <a:r>
              <a:rPr sz="1600" spc="4" dirty="0">
                <a:latin typeface="Arial"/>
                <a:cs typeface="Arial"/>
              </a:rPr>
              <a:t>ec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4" dirty="0">
                <a:latin typeface="Arial"/>
                <a:cs typeface="Arial"/>
              </a:rPr>
              <a:t>iv</a:t>
            </a:r>
            <a:r>
              <a:rPr sz="1600" spc="0" dirty="0">
                <a:latin typeface="Arial"/>
                <a:cs typeface="Arial"/>
              </a:rPr>
              <a:t>as</a:t>
            </a:r>
            <a:r>
              <a:rPr sz="1600" spc="263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de</a:t>
            </a:r>
            <a:r>
              <a:rPr sz="1600" spc="32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nego</a:t>
            </a:r>
            <a:r>
              <a:rPr sz="1600" spc="4" dirty="0">
                <a:latin typeface="Arial"/>
                <a:cs typeface="Arial"/>
              </a:rPr>
              <a:t>ci</a:t>
            </a:r>
            <a:r>
              <a:rPr sz="1600" spc="0" dirty="0">
                <a:latin typeface="Arial"/>
                <a:cs typeface="Arial"/>
              </a:rPr>
              <a:t>o,</a:t>
            </a:r>
            <a:r>
              <a:rPr sz="1600" spc="282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ap</a:t>
            </a:r>
            <a:r>
              <a:rPr sz="1600" spc="-4" dirty="0">
                <a:latin typeface="Arial"/>
                <a:cs typeface="Arial"/>
              </a:rPr>
              <a:t>l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ci</a:t>
            </a:r>
            <a:r>
              <a:rPr sz="1600" spc="0" dirty="0">
                <a:latin typeface="Arial"/>
                <a:cs typeface="Arial"/>
              </a:rPr>
              <a:t>on</a:t>
            </a:r>
            <a:r>
              <a:rPr sz="1600" spc="-9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/SI</a:t>
            </a:r>
            <a:r>
              <a:rPr sz="1600" spc="25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y</a:t>
            </a:r>
            <a:r>
              <a:rPr sz="1600" spc="32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TI </a:t>
            </a:r>
            <a:r>
              <a:rPr sz="1600" spc="0" dirty="0">
                <a:latin typeface="Arial"/>
                <a:cs typeface="Arial"/>
              </a:rPr>
              <a:t>para</a:t>
            </a:r>
            <a:r>
              <a:rPr sz="1600" spc="-3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ha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erlas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más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ef</a:t>
            </a:r>
            <a:r>
              <a:rPr sz="1600" spc="4" dirty="0">
                <a:latin typeface="Arial"/>
                <a:cs typeface="Arial"/>
              </a:rPr>
              <a:t>ici</a:t>
            </a:r>
            <a:r>
              <a:rPr sz="1600" spc="0" dirty="0">
                <a:latin typeface="Arial"/>
                <a:cs typeface="Arial"/>
              </a:rPr>
              <a:t>entes</a:t>
            </a:r>
            <a:r>
              <a:rPr sz="1600" spc="-6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y</a:t>
            </a:r>
            <a:r>
              <a:rPr sz="1600" spc="11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ompet</a:t>
            </a:r>
            <a:r>
              <a:rPr sz="1600" spc="9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4" dirty="0">
                <a:latin typeface="Arial"/>
                <a:cs typeface="Arial"/>
              </a:rPr>
              <a:t>iv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1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61315" marR="893569" algn="ctr">
              <a:lnSpc>
                <a:spcPct val="95825"/>
              </a:lnSpc>
              <a:spcBef>
                <a:spcPts val="13"/>
              </a:spcBef>
            </a:pPr>
            <a:r>
              <a:rPr sz="1200" b="1" i="1" spc="0" dirty="0">
                <a:latin typeface="Arial"/>
                <a:cs typeface="Arial"/>
              </a:rPr>
              <a:t>“Cada</a:t>
            </a:r>
            <a:r>
              <a:rPr sz="1200" b="1" i="1" spc="-14" dirty="0">
                <a:latin typeface="Arial"/>
                <a:cs typeface="Arial"/>
              </a:rPr>
              <a:t> </a:t>
            </a:r>
            <a:r>
              <a:rPr sz="1200" b="1" i="1" spc="0" dirty="0">
                <a:latin typeface="Arial"/>
                <a:cs typeface="Arial"/>
              </a:rPr>
              <a:t>pe</a:t>
            </a:r>
            <a:r>
              <a:rPr sz="1200" b="1" i="1" spc="4" dirty="0">
                <a:latin typeface="Arial"/>
                <a:cs typeface="Arial"/>
              </a:rPr>
              <a:t>rs</a:t>
            </a:r>
            <a:r>
              <a:rPr sz="1200" b="1" i="1" spc="0" dirty="0">
                <a:latin typeface="Arial"/>
                <a:cs typeface="Arial"/>
              </a:rPr>
              <a:t>pe</a:t>
            </a:r>
            <a:r>
              <a:rPr sz="1200" b="1" i="1" spc="4" dirty="0">
                <a:latin typeface="Arial"/>
                <a:cs typeface="Arial"/>
              </a:rPr>
              <a:t>c</a:t>
            </a:r>
            <a:r>
              <a:rPr sz="1200" b="1" i="1" spc="0" dirty="0">
                <a:latin typeface="Arial"/>
                <a:cs typeface="Arial"/>
              </a:rPr>
              <a:t>tiva</a:t>
            </a:r>
            <a:r>
              <a:rPr sz="1200" b="1" i="1" spc="-34" dirty="0">
                <a:latin typeface="Arial"/>
                <a:cs typeface="Arial"/>
              </a:rPr>
              <a:t> </a:t>
            </a:r>
            <a:r>
              <a:rPr sz="1200" b="1" i="1" spc="0" dirty="0">
                <a:latin typeface="Arial"/>
                <a:cs typeface="Arial"/>
              </a:rPr>
              <a:t>de</a:t>
            </a:r>
            <a:r>
              <a:rPr sz="1200" b="1" i="1" spc="4" dirty="0">
                <a:latin typeface="Arial"/>
                <a:cs typeface="Arial"/>
              </a:rPr>
              <a:t>sc</a:t>
            </a:r>
            <a:r>
              <a:rPr sz="1200" b="1" i="1" spc="0" dirty="0">
                <a:latin typeface="Arial"/>
                <a:cs typeface="Arial"/>
              </a:rPr>
              <a:t>ribe</a:t>
            </a:r>
            <a:r>
              <a:rPr sz="1200" b="1" i="1" spc="-14" dirty="0">
                <a:latin typeface="Arial"/>
                <a:cs typeface="Arial"/>
              </a:rPr>
              <a:t> </a:t>
            </a:r>
            <a:r>
              <a:rPr sz="1200" b="1" i="1" spc="4" dirty="0">
                <a:latin typeface="Arial"/>
                <a:cs typeface="Arial"/>
              </a:rPr>
              <a:t>e</a:t>
            </a:r>
            <a:r>
              <a:rPr sz="1200" b="1" i="1" spc="0" dirty="0">
                <a:latin typeface="Arial"/>
                <a:cs typeface="Arial"/>
              </a:rPr>
              <a:t>l</a:t>
            </a:r>
            <a:r>
              <a:rPr sz="1200" b="1" i="1" spc="-4" dirty="0">
                <a:latin typeface="Arial"/>
                <a:cs typeface="Arial"/>
              </a:rPr>
              <a:t> </a:t>
            </a:r>
            <a:r>
              <a:rPr sz="1200" b="1" i="1" spc="4" dirty="0">
                <a:latin typeface="Arial"/>
                <a:cs typeface="Arial"/>
              </a:rPr>
              <a:t>es</a:t>
            </a:r>
            <a:r>
              <a:rPr sz="1200" b="1" i="1" spc="0" dirty="0">
                <a:latin typeface="Arial"/>
                <a:cs typeface="Arial"/>
              </a:rPr>
              <a:t>tado</a:t>
            </a:r>
            <a:r>
              <a:rPr sz="1200" b="1" i="1" spc="-9" dirty="0">
                <a:latin typeface="Arial"/>
                <a:cs typeface="Arial"/>
              </a:rPr>
              <a:t> </a:t>
            </a:r>
            <a:r>
              <a:rPr sz="1200" b="1" i="1" spc="4" dirty="0">
                <a:latin typeface="Arial"/>
                <a:cs typeface="Arial"/>
              </a:rPr>
              <a:t>ac</a:t>
            </a:r>
            <a:r>
              <a:rPr sz="1200" b="1" i="1" spc="0" dirty="0">
                <a:latin typeface="Arial"/>
                <a:cs typeface="Arial"/>
              </a:rPr>
              <a:t>t</a:t>
            </a:r>
            <a:r>
              <a:rPr sz="1200" b="1" i="1" spc="-4" dirty="0">
                <a:latin typeface="Arial"/>
                <a:cs typeface="Arial"/>
              </a:rPr>
              <a:t>u</a:t>
            </a:r>
            <a:r>
              <a:rPr sz="1200" b="1" i="1" spc="4" dirty="0">
                <a:latin typeface="Arial"/>
                <a:cs typeface="Arial"/>
              </a:rPr>
              <a:t>a</a:t>
            </a:r>
            <a:r>
              <a:rPr sz="1200" b="1" i="1" spc="0" dirty="0">
                <a:latin typeface="Arial"/>
                <a:cs typeface="Arial"/>
              </a:rPr>
              <a:t>l,</a:t>
            </a:r>
            <a:r>
              <a:rPr sz="1200" b="1" i="1" spc="-4" dirty="0">
                <a:latin typeface="Arial"/>
                <a:cs typeface="Arial"/>
              </a:rPr>
              <a:t> </a:t>
            </a:r>
            <a:r>
              <a:rPr sz="1200" b="1" i="1" spc="4" dirty="0">
                <a:latin typeface="Arial"/>
                <a:cs typeface="Arial"/>
              </a:rPr>
              <a:t>e</a:t>
            </a:r>
            <a:r>
              <a:rPr sz="1200" b="1" i="1" spc="0" dirty="0">
                <a:latin typeface="Arial"/>
                <a:cs typeface="Arial"/>
              </a:rPr>
              <a:t>l</a:t>
            </a:r>
            <a:r>
              <a:rPr sz="1200" b="1" i="1" spc="-4" dirty="0">
                <a:latin typeface="Arial"/>
                <a:cs typeface="Arial"/>
              </a:rPr>
              <a:t> </a:t>
            </a:r>
            <a:r>
              <a:rPr sz="1200" b="1" i="1" spc="4" dirty="0">
                <a:latin typeface="Arial"/>
                <a:cs typeface="Arial"/>
              </a:rPr>
              <a:t>es</a:t>
            </a:r>
            <a:r>
              <a:rPr sz="1200" b="1" i="1" spc="0" dirty="0">
                <a:latin typeface="Arial"/>
                <a:cs typeface="Arial"/>
              </a:rPr>
              <a:t>tado</a:t>
            </a:r>
            <a:r>
              <a:rPr sz="1200" b="1" i="1" spc="-9" dirty="0">
                <a:latin typeface="Arial"/>
                <a:cs typeface="Arial"/>
              </a:rPr>
              <a:t> </a:t>
            </a:r>
            <a:r>
              <a:rPr sz="1200" b="1" i="1" spc="0" dirty="0">
                <a:latin typeface="Arial"/>
                <a:cs typeface="Arial"/>
              </a:rPr>
              <a:t>f</a:t>
            </a:r>
            <a:r>
              <a:rPr sz="1200" b="1" i="1" spc="-4" dirty="0">
                <a:latin typeface="Arial"/>
                <a:cs typeface="Arial"/>
              </a:rPr>
              <a:t>u</a:t>
            </a:r>
            <a:r>
              <a:rPr sz="1200" b="1" i="1" spc="0" dirty="0">
                <a:latin typeface="Arial"/>
                <a:cs typeface="Arial"/>
              </a:rPr>
              <a:t>t</a:t>
            </a:r>
            <a:r>
              <a:rPr sz="1200" b="1" i="1" spc="-4" dirty="0">
                <a:latin typeface="Arial"/>
                <a:cs typeface="Arial"/>
              </a:rPr>
              <a:t>u</a:t>
            </a:r>
            <a:r>
              <a:rPr sz="1200" b="1" i="1" spc="0" dirty="0">
                <a:latin typeface="Arial"/>
                <a:cs typeface="Arial"/>
              </a:rPr>
              <a:t>ro</a:t>
            </a:r>
            <a:r>
              <a:rPr sz="1200" b="1" i="1" spc="25" dirty="0">
                <a:latin typeface="Arial"/>
                <a:cs typeface="Arial"/>
              </a:rPr>
              <a:t> </a:t>
            </a:r>
            <a:r>
              <a:rPr sz="1200" b="1" i="1" spc="0" dirty="0">
                <a:latin typeface="Arial"/>
                <a:cs typeface="Arial"/>
              </a:rPr>
              <a:t>y</a:t>
            </a:r>
            <a:r>
              <a:rPr sz="1200" b="1" i="1" spc="-4" dirty="0">
                <a:latin typeface="Arial"/>
                <a:cs typeface="Arial"/>
              </a:rPr>
              <a:t> </a:t>
            </a:r>
            <a:r>
              <a:rPr sz="1200" b="1" i="1" spc="0" dirty="0">
                <a:latin typeface="Arial"/>
                <a:cs typeface="Arial"/>
              </a:rPr>
              <a:t>la</a:t>
            </a:r>
            <a:r>
              <a:rPr sz="1200" b="1" i="1" spc="4" dirty="0">
                <a:latin typeface="Arial"/>
                <a:cs typeface="Arial"/>
              </a:rPr>
              <a:t> </a:t>
            </a:r>
            <a:r>
              <a:rPr sz="1200" b="1" i="1" spc="0" dirty="0">
                <a:latin typeface="Arial"/>
                <a:cs typeface="Arial"/>
              </a:rPr>
              <a:t>br</a:t>
            </a:r>
            <a:r>
              <a:rPr sz="1200" b="1" i="1" spc="4" dirty="0">
                <a:latin typeface="Arial"/>
                <a:cs typeface="Arial"/>
              </a:rPr>
              <a:t>ec</a:t>
            </a:r>
            <a:r>
              <a:rPr sz="1200" b="1" i="1" spc="0" dirty="0">
                <a:latin typeface="Arial"/>
                <a:cs typeface="Arial"/>
              </a:rPr>
              <a:t>ha</a:t>
            </a:r>
            <a:r>
              <a:rPr sz="1200" b="1" i="1" spc="-14" dirty="0">
                <a:latin typeface="Arial"/>
                <a:cs typeface="Arial"/>
              </a:rPr>
              <a:t> </a:t>
            </a:r>
            <a:r>
              <a:rPr sz="1200" b="1" i="1" spc="4" dirty="0">
                <a:latin typeface="Arial"/>
                <a:cs typeface="Arial"/>
              </a:rPr>
              <a:t>e</a:t>
            </a:r>
            <a:r>
              <a:rPr sz="1200" b="1" i="1" spc="0" dirty="0">
                <a:latin typeface="Arial"/>
                <a:cs typeface="Arial"/>
              </a:rPr>
              <a:t>n</a:t>
            </a:r>
            <a:r>
              <a:rPr sz="1200" b="1" i="1" spc="-4" dirty="0">
                <a:latin typeface="Arial"/>
                <a:cs typeface="Arial"/>
              </a:rPr>
              <a:t>t</a:t>
            </a:r>
            <a:r>
              <a:rPr sz="1200" b="1" i="1" spc="0" dirty="0">
                <a:latin typeface="Arial"/>
                <a:cs typeface="Arial"/>
              </a:rPr>
              <a:t>re</a:t>
            </a:r>
            <a:r>
              <a:rPr sz="1200" b="1" i="1" spc="-4" dirty="0">
                <a:latin typeface="Arial"/>
                <a:cs typeface="Arial"/>
              </a:rPr>
              <a:t> </a:t>
            </a:r>
            <a:r>
              <a:rPr sz="1200" b="1" i="1" spc="4" dirty="0">
                <a:latin typeface="Arial"/>
                <a:cs typeface="Arial"/>
              </a:rPr>
              <a:t>a</a:t>
            </a:r>
            <a:r>
              <a:rPr sz="1200" b="1" i="1" spc="0" dirty="0">
                <a:latin typeface="Arial"/>
                <a:cs typeface="Arial"/>
              </a:rPr>
              <a:t>mbo</a:t>
            </a:r>
            <a:r>
              <a:rPr sz="1200" b="1" i="1" spc="44" dirty="0">
                <a:latin typeface="Arial"/>
                <a:cs typeface="Arial"/>
              </a:rPr>
              <a:t>s</a:t>
            </a:r>
            <a:r>
              <a:rPr sz="1200" b="1" spc="0" dirty="0">
                <a:latin typeface="Arial"/>
                <a:cs typeface="Arial"/>
              </a:rPr>
              <a:t>”</a:t>
            </a:r>
            <a:endParaRPr sz="1200">
              <a:latin typeface="Arial"/>
              <a:cs typeface="Arial"/>
            </a:endParaRPr>
          </a:p>
          <a:p>
            <a:pPr marL="14224" marR="459" algn="just">
              <a:lnSpc>
                <a:spcPts val="1540"/>
              </a:lnSpc>
              <a:spcBef>
                <a:spcPts val="426"/>
              </a:spcBef>
            </a:pPr>
            <a:r>
              <a:rPr sz="1600" spc="0" dirty="0">
                <a:latin typeface="Arial"/>
                <a:cs typeface="Arial"/>
              </a:rPr>
              <a:t>La</a:t>
            </a:r>
            <a:r>
              <a:rPr sz="1600" spc="63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ci</a:t>
            </a:r>
            <a:r>
              <a:rPr sz="1600" spc="-9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l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na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d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63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68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Arqu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te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tura E</a:t>
            </a:r>
            <a:r>
              <a:rPr sz="1600" spc="4" dirty="0">
                <a:latin typeface="Arial"/>
                <a:cs typeface="Arial"/>
              </a:rPr>
              <a:t>m</a:t>
            </a:r>
            <a:r>
              <a:rPr sz="1600" spc="0" dirty="0">
                <a:latin typeface="Arial"/>
                <a:cs typeface="Arial"/>
              </a:rPr>
              <a:t>presar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al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arti</a:t>
            </a:r>
            <a:r>
              <a:rPr sz="1600" spc="9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u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3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e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73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neg</a:t>
            </a:r>
            <a:r>
              <a:rPr sz="1600" spc="-9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ci</a:t>
            </a:r>
            <a:r>
              <a:rPr sz="1600" spc="0" dirty="0">
                <a:latin typeface="Arial"/>
                <a:cs typeface="Arial"/>
              </a:rPr>
              <a:t>o,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trategi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0" dirty="0">
                <a:latin typeface="Arial"/>
                <a:cs typeface="Arial"/>
              </a:rPr>
              <a:t>, proce</a:t>
            </a:r>
            <a:r>
              <a:rPr sz="1600" spc="9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,</a:t>
            </a:r>
            <a:r>
              <a:rPr sz="1600" spc="168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meto</a:t>
            </a:r>
            <a:r>
              <a:rPr sz="1600" spc="14" dirty="0">
                <a:latin typeface="Arial"/>
                <a:cs typeface="Arial"/>
              </a:rPr>
              <a:t>d</a:t>
            </a:r>
            <a:r>
              <a:rPr sz="1600" spc="0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ogías</a:t>
            </a:r>
            <a:r>
              <a:rPr sz="1600" spc="14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y</a:t>
            </a:r>
            <a:r>
              <a:rPr sz="1600" spc="201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omp</a:t>
            </a:r>
            <a:r>
              <a:rPr sz="1600" spc="14" dirty="0">
                <a:latin typeface="Arial"/>
                <a:cs typeface="Arial"/>
              </a:rPr>
              <a:t>o</a:t>
            </a:r>
            <a:r>
              <a:rPr sz="1600" spc="0" dirty="0">
                <a:latin typeface="Arial"/>
                <a:cs typeface="Arial"/>
              </a:rPr>
              <a:t>nentes</a:t>
            </a:r>
            <a:r>
              <a:rPr sz="1600" spc="14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(</a:t>
            </a:r>
            <a:r>
              <a:rPr sz="1600" spc="0" dirty="0">
                <a:latin typeface="Arial"/>
                <a:cs typeface="Arial"/>
              </a:rPr>
              <a:t>recur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,</a:t>
            </a:r>
            <a:r>
              <a:rPr sz="1600" spc="156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nf</a:t>
            </a:r>
            <a:r>
              <a:rPr sz="1600" spc="9" dirty="0">
                <a:latin typeface="Arial"/>
                <a:cs typeface="Arial"/>
              </a:rPr>
              <a:t>o</a:t>
            </a:r>
            <a:r>
              <a:rPr sz="1600" spc="0" dirty="0">
                <a:latin typeface="Arial"/>
                <a:cs typeface="Arial"/>
              </a:rPr>
              <a:t>rma</a:t>
            </a:r>
            <a:r>
              <a:rPr sz="1600" spc="4" dirty="0">
                <a:latin typeface="Arial"/>
                <a:cs typeface="Arial"/>
              </a:rPr>
              <a:t>ci</a:t>
            </a:r>
            <a:r>
              <a:rPr sz="1600" spc="0" dirty="0">
                <a:latin typeface="Arial"/>
                <a:cs typeface="Arial"/>
              </a:rPr>
              <a:t>ón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y</a:t>
            </a:r>
            <a:r>
              <a:rPr sz="1600" spc="22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T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214" dirty="0">
                <a:latin typeface="Arial"/>
                <a:cs typeface="Arial"/>
              </a:rPr>
              <a:t> </a:t>
            </a:r>
            <a:r>
              <a:rPr sz="1600" spc="9" dirty="0">
                <a:latin typeface="Arial"/>
                <a:cs typeface="Arial"/>
              </a:rPr>
              <a:t>[</a:t>
            </a:r>
            <a:r>
              <a:rPr sz="1600" spc="0" dirty="0">
                <a:latin typeface="Arial"/>
                <a:cs typeface="Arial"/>
              </a:rPr>
              <a:t>te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no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ogías de</a:t>
            </a:r>
            <a:r>
              <a:rPr sz="1600" spc="-2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-12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nforma</a:t>
            </a:r>
            <a:r>
              <a:rPr sz="1600" spc="4" dirty="0">
                <a:latin typeface="Arial"/>
                <a:cs typeface="Arial"/>
              </a:rPr>
              <a:t>ci</a:t>
            </a:r>
            <a:r>
              <a:rPr sz="1600" spc="0" dirty="0">
                <a:latin typeface="Arial"/>
                <a:cs typeface="Arial"/>
              </a:rPr>
              <a:t>ón])</a:t>
            </a:r>
            <a:r>
              <a:rPr sz="1600" spc="-7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de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de</a:t>
            </a:r>
            <a:r>
              <a:rPr sz="1600" spc="-43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persp</a:t>
            </a:r>
            <a:r>
              <a:rPr sz="1600" spc="4" dirty="0">
                <a:latin typeface="Arial"/>
                <a:cs typeface="Arial"/>
              </a:rPr>
              <a:t>ec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4" dirty="0">
                <a:latin typeface="Arial"/>
                <a:cs typeface="Arial"/>
              </a:rPr>
              <a:t>iv</a:t>
            </a:r>
            <a:r>
              <a:rPr sz="1600" spc="0" dirty="0">
                <a:latin typeface="Arial"/>
                <a:cs typeface="Arial"/>
              </a:rPr>
              <a:t>as</a:t>
            </a:r>
            <a:r>
              <a:rPr sz="1600" spc="-7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ferente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4224" marR="2167" algn="just">
              <a:lnSpc>
                <a:spcPct val="100137"/>
              </a:lnSpc>
              <a:spcBef>
                <a:spcPts val="418"/>
              </a:spcBef>
            </a:pPr>
            <a:r>
              <a:rPr sz="1600" spc="0" dirty="0">
                <a:latin typeface="Arial"/>
                <a:cs typeface="Arial"/>
              </a:rPr>
              <a:t>La</a:t>
            </a:r>
            <a:r>
              <a:rPr sz="1600" spc="-2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Arqu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te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tura</a:t>
            </a:r>
            <a:r>
              <a:rPr sz="1600" spc="-6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m</a:t>
            </a:r>
            <a:r>
              <a:rPr sz="1600" spc="0" dirty="0">
                <a:latin typeface="Arial"/>
                <a:cs typeface="Arial"/>
              </a:rPr>
              <a:t>presar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al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es</a:t>
            </a:r>
            <a:r>
              <a:rPr sz="1600" spc="2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u</a:t>
            </a:r>
            <a:r>
              <a:rPr sz="1600" spc="0" dirty="0">
                <a:latin typeface="Arial"/>
                <a:cs typeface="Arial"/>
              </a:rPr>
              <a:t>n</a:t>
            </a:r>
            <a:r>
              <a:rPr sz="1600" spc="-2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p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ano</a:t>
            </a:r>
            <a:r>
              <a:rPr sz="1600" spc="-19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de</a:t>
            </a:r>
            <a:r>
              <a:rPr sz="1600" spc="-2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refe</a:t>
            </a:r>
            <a:r>
              <a:rPr sz="1600" spc="-4" dirty="0">
                <a:latin typeface="Arial"/>
                <a:cs typeface="Arial"/>
              </a:rPr>
              <a:t>r</a:t>
            </a:r>
            <a:r>
              <a:rPr sz="1600" spc="9" dirty="0">
                <a:latin typeface="Arial"/>
                <a:cs typeface="Arial"/>
              </a:rPr>
              <a:t>e</a:t>
            </a:r>
            <a:r>
              <a:rPr sz="1600" spc="0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ci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-56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que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def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ne</a:t>
            </a:r>
            <a:r>
              <a:rPr sz="1600" spc="-4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2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truct</a:t>
            </a:r>
            <a:r>
              <a:rPr sz="1600" spc="14" dirty="0">
                <a:latin typeface="Arial"/>
                <a:cs typeface="Arial"/>
              </a:rPr>
              <a:t>u</a:t>
            </a:r>
            <a:r>
              <a:rPr sz="1600" spc="0" dirty="0">
                <a:latin typeface="Arial"/>
                <a:cs typeface="Arial"/>
              </a:rPr>
              <a:t>ra</a:t>
            </a:r>
            <a:r>
              <a:rPr sz="1600" spc="-4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y</a:t>
            </a:r>
            <a:r>
              <a:rPr sz="1600" spc="-2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el 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omportam</a:t>
            </a:r>
            <a:r>
              <a:rPr sz="1600" spc="9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ento</a:t>
            </a:r>
            <a:r>
              <a:rPr sz="1600" spc="-9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de</a:t>
            </a:r>
            <a:r>
              <a:rPr sz="1600" spc="-1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una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organi</a:t>
            </a:r>
            <a:r>
              <a:rPr sz="1600" spc="9" dirty="0">
                <a:latin typeface="Arial"/>
                <a:cs typeface="Arial"/>
              </a:rPr>
              <a:t>z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ci</a:t>
            </a:r>
            <a:r>
              <a:rPr sz="1600" spc="0" dirty="0">
                <a:latin typeface="Arial"/>
                <a:cs typeface="Arial"/>
              </a:rPr>
              <a:t>ón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y</a:t>
            </a:r>
            <a:r>
              <a:rPr sz="1600" spc="-2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us</a:t>
            </a:r>
            <a:r>
              <a:rPr sz="1600" spc="-1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sis</a:t>
            </a:r>
            <a:r>
              <a:rPr sz="1600" spc="0" dirty="0">
                <a:latin typeface="Arial"/>
                <a:cs typeface="Arial"/>
              </a:rPr>
              <a:t>temas</a:t>
            </a:r>
            <a:r>
              <a:rPr sz="1600" spc="-48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de</a:t>
            </a:r>
            <a:r>
              <a:rPr sz="1600" spc="-1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nforma</a:t>
            </a:r>
            <a:r>
              <a:rPr sz="1600" spc="4" dirty="0">
                <a:latin typeface="Arial"/>
                <a:cs typeface="Arial"/>
              </a:rPr>
              <a:t>ci</a:t>
            </a:r>
            <a:r>
              <a:rPr sz="1600" spc="0" dirty="0">
                <a:latin typeface="Arial"/>
                <a:cs typeface="Arial"/>
              </a:rPr>
              <a:t>ó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4224" algn="just">
              <a:lnSpc>
                <a:spcPct val="100041"/>
              </a:lnSpc>
              <a:spcBef>
                <a:spcPts val="380"/>
              </a:spcBef>
            </a:pPr>
            <a:r>
              <a:rPr sz="1600" spc="0" dirty="0">
                <a:latin typeface="Arial"/>
                <a:cs typeface="Arial"/>
              </a:rPr>
              <a:t>La</a:t>
            </a:r>
            <a:r>
              <a:rPr sz="1600" spc="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Arqu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te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tura</a:t>
            </a:r>
            <a:r>
              <a:rPr sz="1600" spc="-46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m</a:t>
            </a:r>
            <a:r>
              <a:rPr sz="1600" spc="0" dirty="0">
                <a:latin typeface="Arial"/>
                <a:cs typeface="Arial"/>
              </a:rPr>
              <a:t>presar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al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-9" dirty="0">
                <a:latin typeface="Arial"/>
                <a:cs typeface="Arial"/>
              </a:rPr>
              <a:t>u</a:t>
            </a:r>
            <a:r>
              <a:rPr sz="1600" spc="-4" dirty="0">
                <a:latin typeface="Arial"/>
                <a:cs typeface="Arial"/>
              </a:rPr>
              <a:t>y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-19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ement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38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de</a:t>
            </a:r>
            <a:r>
              <a:rPr sz="1600" spc="1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trategia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de</a:t>
            </a:r>
            <a:r>
              <a:rPr sz="1600" spc="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n</a:t>
            </a:r>
            <a:r>
              <a:rPr sz="1600" spc="9" dirty="0">
                <a:latin typeface="Arial"/>
                <a:cs typeface="Arial"/>
              </a:rPr>
              <a:t>e</a:t>
            </a:r>
            <a:r>
              <a:rPr sz="1600" spc="0" dirty="0">
                <a:latin typeface="Arial"/>
                <a:cs typeface="Arial"/>
              </a:rPr>
              <a:t>go</a:t>
            </a:r>
            <a:r>
              <a:rPr sz="1600" spc="4" dirty="0">
                <a:latin typeface="Arial"/>
                <a:cs typeface="Arial"/>
              </a:rPr>
              <a:t>cio</a:t>
            </a:r>
            <a:r>
              <a:rPr sz="1600" spc="0" dirty="0">
                <a:latin typeface="Arial"/>
                <a:cs typeface="Arial"/>
              </a:rPr>
              <a:t>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-9" dirty="0">
                <a:latin typeface="Arial"/>
                <a:cs typeface="Arial"/>
              </a:rPr>
              <a:t>o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6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de nego</a:t>
            </a:r>
            <a:r>
              <a:rPr sz="1600" spc="4" dirty="0">
                <a:latin typeface="Arial"/>
                <a:cs typeface="Arial"/>
              </a:rPr>
              <a:t>cio</a:t>
            </a:r>
            <a:r>
              <a:rPr sz="1600" spc="0" dirty="0">
                <a:latin typeface="Arial"/>
                <a:cs typeface="Arial"/>
              </a:rPr>
              <a:t>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mode</a:t>
            </a:r>
            <a:r>
              <a:rPr sz="1600" spc="9" dirty="0">
                <a:latin typeface="Arial"/>
                <a:cs typeface="Arial"/>
              </a:rPr>
              <a:t>l</a:t>
            </a:r>
            <a:r>
              <a:rPr sz="1600" spc="-9" dirty="0">
                <a:latin typeface="Arial"/>
                <a:cs typeface="Arial"/>
              </a:rPr>
              <a:t>o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de</a:t>
            </a:r>
            <a:r>
              <a:rPr sz="1600" spc="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nego</a:t>
            </a:r>
            <a:r>
              <a:rPr sz="1600" spc="4" dirty="0">
                <a:latin typeface="Arial"/>
                <a:cs typeface="Arial"/>
              </a:rPr>
              <a:t>ci</a:t>
            </a:r>
            <a:r>
              <a:rPr sz="1600" spc="0" dirty="0">
                <a:latin typeface="Arial"/>
                <a:cs typeface="Arial"/>
              </a:rPr>
              <a:t>o</a:t>
            </a:r>
            <a:r>
              <a:rPr sz="1600" spc="-16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y</a:t>
            </a:r>
            <a:r>
              <a:rPr sz="1600" spc="2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9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no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ogías</a:t>
            </a:r>
            <a:r>
              <a:rPr sz="1600" spc="-4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de</a:t>
            </a:r>
            <a:r>
              <a:rPr sz="1600" spc="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oport</a:t>
            </a:r>
            <a:r>
              <a:rPr sz="1600" spc="14" dirty="0">
                <a:latin typeface="Arial"/>
                <a:cs typeface="Arial"/>
              </a:rPr>
              <a:t>e</a:t>
            </a:r>
            <a:r>
              <a:rPr sz="1600" spc="0" dirty="0">
                <a:latin typeface="Arial"/>
                <a:cs typeface="Arial"/>
              </a:rPr>
              <a:t>,</a:t>
            </a:r>
            <a:r>
              <a:rPr sz="1600" spc="-13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po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ít</a:t>
            </a:r>
            <a:r>
              <a:rPr sz="1600" spc="4" dirty="0">
                <a:latin typeface="Arial"/>
                <a:cs typeface="Arial"/>
              </a:rPr>
              <a:t>ic</a:t>
            </a:r>
            <a:r>
              <a:rPr sz="1600" spc="0" dirty="0">
                <a:latin typeface="Arial"/>
                <a:cs typeface="Arial"/>
              </a:rPr>
              <a:t>as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16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nfraes</a:t>
            </a:r>
            <a:r>
              <a:rPr sz="1600" spc="14" dirty="0">
                <a:latin typeface="Arial"/>
                <a:cs typeface="Arial"/>
              </a:rPr>
              <a:t>t</a:t>
            </a:r>
            <a:r>
              <a:rPr sz="1600" spc="0" dirty="0">
                <a:latin typeface="Arial"/>
                <a:cs typeface="Arial"/>
              </a:rPr>
              <a:t>ruct</a:t>
            </a:r>
            <a:r>
              <a:rPr sz="1600" spc="14" dirty="0">
                <a:latin typeface="Arial"/>
                <a:cs typeface="Arial"/>
              </a:rPr>
              <a:t>u</a:t>
            </a:r>
            <a:r>
              <a:rPr sz="1600" spc="0" dirty="0">
                <a:latin typeface="Arial"/>
                <a:cs typeface="Arial"/>
              </a:rPr>
              <a:t>ras que</a:t>
            </a:r>
            <a:r>
              <a:rPr sz="1600" spc="-36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ompo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0" dirty="0">
                <a:latin typeface="Arial"/>
                <a:cs typeface="Arial"/>
              </a:rPr>
              <a:t>en</a:t>
            </a:r>
            <a:r>
              <a:rPr sz="1600" spc="-59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una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organi</a:t>
            </a:r>
            <a:r>
              <a:rPr sz="1600" spc="9" dirty="0">
                <a:latin typeface="Arial"/>
                <a:cs typeface="Arial"/>
              </a:rPr>
              <a:t>z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ci</a:t>
            </a:r>
            <a:r>
              <a:rPr sz="1600" spc="0" dirty="0">
                <a:latin typeface="Arial"/>
                <a:cs typeface="Arial"/>
              </a:rPr>
              <a:t>ó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4224" marR="4123" algn="just">
              <a:lnSpc>
                <a:spcPct val="95825"/>
              </a:lnSpc>
              <a:spcBef>
                <a:spcPts val="385"/>
              </a:spcBef>
            </a:pPr>
            <a:r>
              <a:rPr sz="1600" spc="0" dirty="0">
                <a:latin typeface="Arial"/>
                <a:cs typeface="Arial"/>
              </a:rPr>
              <a:t>Aun</a:t>
            </a:r>
            <a:r>
              <a:rPr sz="1600" spc="4" dirty="0">
                <a:latin typeface="Arial"/>
                <a:cs typeface="Arial"/>
              </a:rPr>
              <a:t>q</a:t>
            </a:r>
            <a:r>
              <a:rPr sz="1600" spc="0" dirty="0">
                <a:latin typeface="Arial"/>
                <a:cs typeface="Arial"/>
              </a:rPr>
              <a:t>ue </a:t>
            </a:r>
            <a:r>
              <a:rPr sz="1600" spc="3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a </a:t>
            </a:r>
            <a:r>
              <a:rPr sz="1600" spc="62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mplementa</a:t>
            </a:r>
            <a:r>
              <a:rPr sz="1600" spc="4" dirty="0">
                <a:latin typeface="Arial"/>
                <a:cs typeface="Arial"/>
              </a:rPr>
              <a:t>ci</a:t>
            </a:r>
            <a:r>
              <a:rPr sz="1600" spc="0" dirty="0">
                <a:latin typeface="Arial"/>
                <a:cs typeface="Arial"/>
              </a:rPr>
              <a:t>ón</a:t>
            </a:r>
            <a:r>
              <a:rPr sz="1600" spc="426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de </a:t>
            </a:r>
            <a:r>
              <a:rPr sz="1600" spc="6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una </a:t>
            </a:r>
            <a:r>
              <a:rPr sz="1600" spc="63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0" dirty="0">
                <a:latin typeface="Arial"/>
                <a:cs typeface="Arial"/>
              </a:rPr>
              <a:t>E </a:t>
            </a:r>
            <a:r>
              <a:rPr sz="1600" spc="68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no </a:t>
            </a:r>
            <a:r>
              <a:rPr sz="1600" spc="6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es </a:t>
            </a:r>
            <a:r>
              <a:rPr sz="1600" spc="62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una </a:t>
            </a:r>
            <a:r>
              <a:rPr sz="1600" spc="63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res</a:t>
            </a:r>
            <a:r>
              <a:rPr sz="1600" spc="14" dirty="0">
                <a:latin typeface="Arial"/>
                <a:cs typeface="Arial"/>
              </a:rPr>
              <a:t>t</a:t>
            </a:r>
            <a:r>
              <a:rPr sz="1600" spc="0" dirty="0">
                <a:latin typeface="Arial"/>
                <a:cs typeface="Arial"/>
              </a:rPr>
              <a:t>ri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ón </a:t>
            </a:r>
            <a:r>
              <a:rPr sz="1600" spc="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o 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preco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0" dirty="0">
                <a:latin typeface="Arial"/>
                <a:cs typeface="Arial"/>
              </a:rPr>
              <a:t>d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ón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1993873"/>
            <a:ext cx="126898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2810984"/>
            <a:ext cx="12674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3493736"/>
            <a:ext cx="12674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4030565"/>
            <a:ext cx="12674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810853"/>
            <a:ext cx="12674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844" y="5054700"/>
            <a:ext cx="991258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ob</a:t>
            </a:r>
            <a:r>
              <a:rPr sz="1600" spc="-9" dirty="0">
                <a:latin typeface="Arial"/>
                <a:cs typeface="Arial"/>
              </a:rPr>
              <a:t>l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gato</a:t>
            </a:r>
            <a:r>
              <a:rPr sz="1600" spc="-4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9838" y="5054700"/>
            <a:ext cx="461234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pa</a:t>
            </a:r>
            <a:r>
              <a:rPr sz="1600" spc="-4" dirty="0">
                <a:latin typeface="Arial"/>
                <a:cs typeface="Arial"/>
              </a:rPr>
              <a:t>r</a:t>
            </a:r>
            <a:r>
              <a:rPr sz="1600" spc="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5435" y="5054700"/>
            <a:ext cx="1037948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em</a:t>
            </a:r>
            <a:r>
              <a:rPr sz="1600" spc="9" dirty="0">
                <a:latin typeface="Arial"/>
                <a:cs typeface="Arial"/>
              </a:rPr>
              <a:t>p</a:t>
            </a:r>
            <a:r>
              <a:rPr sz="1600" spc="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0" dirty="0">
                <a:latin typeface="Arial"/>
                <a:cs typeface="Arial"/>
              </a:rPr>
              <a:t>nder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6723" y="5054700"/>
            <a:ext cx="1771043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9" dirty="0">
                <a:latin typeface="Arial"/>
                <a:cs typeface="Arial"/>
              </a:rPr>
              <a:t>n</a:t>
            </a:r>
            <a:r>
              <a:rPr sz="1600" spc="0" dirty="0">
                <a:latin typeface="Arial"/>
                <a:cs typeface="Arial"/>
              </a:rPr>
              <a:t>uevos  </a:t>
            </a:r>
            <a:r>
              <a:rPr sz="1600" spc="33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r</a:t>
            </a:r>
            <a:r>
              <a:rPr sz="1600" spc="9" dirty="0">
                <a:latin typeface="Arial"/>
                <a:cs typeface="Arial"/>
              </a:rPr>
              <a:t>o</a:t>
            </a:r>
            <a:r>
              <a:rPr sz="1600" spc="-19" dirty="0">
                <a:latin typeface="Arial"/>
                <a:cs typeface="Arial"/>
              </a:rPr>
              <a:t>y</a:t>
            </a:r>
            <a:r>
              <a:rPr sz="1600" spc="0" dirty="0">
                <a:latin typeface="Arial"/>
                <a:cs typeface="Arial"/>
              </a:rPr>
              <a:t>ect</a:t>
            </a:r>
            <a:r>
              <a:rPr sz="1600" spc="14" dirty="0">
                <a:latin typeface="Arial"/>
                <a:cs typeface="Arial"/>
              </a:rPr>
              <a:t>o</a:t>
            </a:r>
            <a:r>
              <a:rPr sz="1600" spc="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1309" y="5054700"/>
            <a:ext cx="281401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5550" y="5054700"/>
            <a:ext cx="947208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desa</a:t>
            </a:r>
            <a:r>
              <a:rPr sz="1600" spc="9" dirty="0">
                <a:latin typeface="Arial"/>
                <a:cs typeface="Arial"/>
              </a:rPr>
              <a:t>r</a:t>
            </a:r>
            <a:r>
              <a:rPr sz="1600" spc="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75398" y="5054700"/>
            <a:ext cx="126174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de  </a:t>
            </a:r>
            <a:r>
              <a:rPr sz="1600" spc="5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sis</a:t>
            </a:r>
            <a:r>
              <a:rPr sz="1600" spc="0" dirty="0">
                <a:latin typeface="Arial"/>
                <a:cs typeface="Arial"/>
              </a:rPr>
              <a:t>temas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5844" y="5298787"/>
            <a:ext cx="7483848" cy="1180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12" algn="just">
              <a:lnSpc>
                <a:spcPts val="1730"/>
              </a:lnSpc>
              <a:spcBef>
                <a:spcPts val="86"/>
              </a:spcBef>
            </a:pP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nformát</a:t>
            </a:r>
            <a:r>
              <a:rPr sz="1600" spc="4" dirty="0">
                <a:latin typeface="Arial"/>
                <a:cs typeface="Arial"/>
              </a:rPr>
              <a:t>ic</a:t>
            </a:r>
            <a:r>
              <a:rPr sz="1600" spc="0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,</a:t>
            </a:r>
            <a:r>
              <a:rPr sz="1600" spc="421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a </a:t>
            </a:r>
            <a:r>
              <a:rPr sz="1600" spc="52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0" dirty="0">
                <a:latin typeface="Arial"/>
                <a:cs typeface="Arial"/>
              </a:rPr>
              <a:t>E </a:t>
            </a:r>
            <a:r>
              <a:rPr sz="1600" spc="43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debe </a:t>
            </a:r>
            <a:r>
              <a:rPr sz="1600" spc="2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v</a:t>
            </a:r>
            <a:r>
              <a:rPr sz="1600" spc="0" dirty="0">
                <a:latin typeface="Arial"/>
                <a:cs typeface="Arial"/>
              </a:rPr>
              <a:t>erse 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omo 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el </a:t>
            </a:r>
            <a:r>
              <a:rPr sz="1600" spc="52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on</a:t>
            </a:r>
            <a:r>
              <a:rPr sz="1600" spc="4" dirty="0">
                <a:latin typeface="Arial"/>
                <a:cs typeface="Arial"/>
              </a:rPr>
              <a:t>j</a:t>
            </a:r>
            <a:r>
              <a:rPr sz="1600" spc="-9" dirty="0">
                <a:latin typeface="Arial"/>
                <a:cs typeface="Arial"/>
              </a:rPr>
              <a:t>u</a:t>
            </a:r>
            <a:r>
              <a:rPr sz="1600" spc="0" dirty="0">
                <a:latin typeface="Arial"/>
                <a:cs typeface="Arial"/>
              </a:rPr>
              <a:t>nto 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de </a:t>
            </a:r>
            <a:r>
              <a:rPr sz="1600" spc="4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tr</a:t>
            </a:r>
            <a:r>
              <a:rPr sz="1600" spc="9" dirty="0">
                <a:latin typeface="Arial"/>
                <a:cs typeface="Arial"/>
              </a:rPr>
              <a:t>u</a:t>
            </a:r>
            <a:r>
              <a:rPr sz="1600" spc="0" dirty="0">
                <a:latin typeface="Arial"/>
                <a:cs typeface="Arial"/>
              </a:rPr>
              <a:t>m</a:t>
            </a:r>
            <a:r>
              <a:rPr sz="1600" spc="14" dirty="0">
                <a:latin typeface="Arial"/>
                <a:cs typeface="Arial"/>
              </a:rPr>
              <a:t>e</a:t>
            </a:r>
            <a:r>
              <a:rPr sz="1600" spc="0" dirty="0">
                <a:latin typeface="Arial"/>
                <a:cs typeface="Arial"/>
              </a:rPr>
              <a:t>ntos</a:t>
            </a:r>
            <a:r>
              <a:rPr sz="1600" spc="44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y </a:t>
            </a:r>
            <a:r>
              <a:rPr sz="1600" spc="5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buenas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</a:pPr>
            <a:r>
              <a:rPr sz="1600" spc="0" dirty="0">
                <a:latin typeface="Arial"/>
                <a:cs typeface="Arial"/>
              </a:rPr>
              <a:t>práct</a:t>
            </a:r>
            <a:r>
              <a:rPr sz="1600" spc="9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as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orient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0" dirty="0">
                <a:latin typeface="Arial"/>
                <a:cs typeface="Arial"/>
              </a:rPr>
              <a:t>das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9" dirty="0">
                <a:latin typeface="Arial"/>
                <a:cs typeface="Arial"/>
              </a:rPr>
              <a:t>a</a:t>
            </a:r>
            <a:r>
              <a:rPr sz="1600" spc="0" dirty="0">
                <a:latin typeface="Arial"/>
                <a:cs typeface="Arial"/>
              </a:rPr>
              <a:t>rti</a:t>
            </a:r>
            <a:r>
              <a:rPr sz="1600" spc="4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u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-84" dirty="0">
                <a:latin typeface="Arial"/>
                <a:cs typeface="Arial"/>
              </a:rPr>
              <a:t>r</a:t>
            </a:r>
            <a:r>
              <a:rPr sz="1600" spc="0" dirty="0">
                <a:latin typeface="Arial"/>
                <a:cs typeface="Arial"/>
              </a:rPr>
              <a:t>,</a:t>
            </a:r>
            <a:r>
              <a:rPr sz="1600" spc="32" dirty="0">
                <a:latin typeface="Arial"/>
                <a:cs typeface="Arial"/>
              </a:rPr>
              <a:t> </a:t>
            </a:r>
            <a:r>
              <a:rPr sz="1600" spc="9" dirty="0">
                <a:latin typeface="Arial"/>
                <a:cs typeface="Arial"/>
              </a:rPr>
              <a:t>o</a:t>
            </a:r>
            <a:r>
              <a:rPr sz="1600" spc="0" dirty="0">
                <a:latin typeface="Arial"/>
                <a:cs typeface="Arial"/>
              </a:rPr>
              <a:t>pt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m</a:t>
            </a:r>
            <a:r>
              <a:rPr sz="1600" spc="4" dirty="0">
                <a:latin typeface="Arial"/>
                <a:cs typeface="Arial"/>
              </a:rPr>
              <a:t>iz</a:t>
            </a:r>
            <a:r>
              <a:rPr sz="1600" spc="0" dirty="0">
                <a:latin typeface="Arial"/>
                <a:cs typeface="Arial"/>
              </a:rPr>
              <a:t>ar</a:t>
            </a:r>
            <a:r>
              <a:rPr sz="1600" spc="3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y</a:t>
            </a:r>
            <a:r>
              <a:rPr sz="1600" spc="7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pote</a:t>
            </a:r>
            <a:r>
              <a:rPr sz="1600" spc="14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ci</a:t>
            </a:r>
            <a:r>
              <a:rPr sz="1600" spc="-9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l</a:t>
            </a:r>
            <a:r>
              <a:rPr sz="1600" spc="4" dirty="0">
                <a:latin typeface="Arial"/>
                <a:cs typeface="Arial"/>
              </a:rPr>
              <a:t>iz</a:t>
            </a:r>
            <a:r>
              <a:rPr sz="1600" spc="0" dirty="0">
                <a:latin typeface="Arial"/>
                <a:cs typeface="Arial"/>
              </a:rPr>
              <a:t>ar 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os</a:t>
            </a:r>
            <a:r>
              <a:rPr sz="1600" spc="69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proce</a:t>
            </a:r>
            <a:r>
              <a:rPr sz="1600" spc="9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os</a:t>
            </a:r>
            <a:r>
              <a:rPr sz="1600" spc="2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de</a:t>
            </a:r>
            <a:r>
              <a:rPr sz="1600" spc="66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nego</a:t>
            </a:r>
            <a:r>
              <a:rPr sz="1600" spc="4" dirty="0">
                <a:latin typeface="Arial"/>
                <a:cs typeface="Arial"/>
              </a:rPr>
              <a:t>ci</a:t>
            </a:r>
            <a:r>
              <a:rPr sz="1600" spc="0" dirty="0">
                <a:latin typeface="Arial"/>
                <a:cs typeface="Arial"/>
              </a:rPr>
              <a:t>o para</a:t>
            </a:r>
            <a:r>
              <a:rPr sz="1600" spc="53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gen</a:t>
            </a:r>
            <a:r>
              <a:rPr sz="1600" spc="14" dirty="0">
                <a:latin typeface="Arial"/>
                <a:cs typeface="Arial"/>
              </a:rPr>
              <a:t>e</a:t>
            </a:r>
            <a:r>
              <a:rPr sz="1600" spc="0" dirty="0">
                <a:latin typeface="Arial"/>
                <a:cs typeface="Arial"/>
              </a:rPr>
              <a:t>r</a:t>
            </a:r>
            <a:r>
              <a:rPr sz="1600" spc="9" dirty="0">
                <a:latin typeface="Arial"/>
                <a:cs typeface="Arial"/>
              </a:rPr>
              <a:t>a</a:t>
            </a:r>
            <a:r>
              <a:rPr sz="1600" spc="0" dirty="0">
                <a:latin typeface="Arial"/>
                <a:cs typeface="Arial"/>
              </a:rPr>
              <a:t>r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v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or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91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78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organi</a:t>
            </a:r>
            <a:r>
              <a:rPr sz="1600" spc="9" dirty="0">
                <a:latin typeface="Arial"/>
                <a:cs typeface="Arial"/>
              </a:rPr>
              <a:t>z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ó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0" dirty="0">
                <a:latin typeface="Arial"/>
                <a:cs typeface="Arial"/>
              </a:rPr>
              <a:t>; a</a:t>
            </a:r>
            <a:r>
              <a:rPr sz="1600" spc="-4" dirty="0">
                <a:latin typeface="Arial"/>
                <a:cs typeface="Arial"/>
              </a:rPr>
              <a:t>l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neando</a:t>
            </a:r>
            <a:r>
              <a:rPr sz="1600" spc="26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y</a:t>
            </a:r>
            <a:r>
              <a:rPr sz="1600" spc="8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mante</a:t>
            </a:r>
            <a:r>
              <a:rPr sz="1600" spc="4" dirty="0">
                <a:latin typeface="Arial"/>
                <a:cs typeface="Arial"/>
              </a:rPr>
              <a:t>ni</a:t>
            </a:r>
            <a:r>
              <a:rPr sz="1600" spc="0" dirty="0">
                <a:latin typeface="Arial"/>
                <a:cs typeface="Arial"/>
              </a:rPr>
              <a:t>endo</a:t>
            </a:r>
            <a:r>
              <a:rPr sz="1600" spc="3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78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trategia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y</a:t>
            </a:r>
            <a:r>
              <a:rPr sz="1600" spc="7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os recur</a:t>
            </a:r>
            <a:r>
              <a:rPr sz="1600" spc="4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os</a:t>
            </a:r>
            <a:r>
              <a:rPr sz="1600" spc="-51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de</a:t>
            </a:r>
            <a:r>
              <a:rPr sz="1600" spc="-17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forma ef</a:t>
            </a:r>
            <a:r>
              <a:rPr sz="1600" spc="4" dirty="0">
                <a:latin typeface="Arial"/>
                <a:cs typeface="Arial"/>
              </a:rPr>
              <a:t>ici</a:t>
            </a:r>
            <a:r>
              <a:rPr sz="1600" spc="0" dirty="0">
                <a:latin typeface="Arial"/>
                <a:cs typeface="Arial"/>
              </a:rPr>
              <a:t>ente</a:t>
            </a:r>
            <a:r>
              <a:rPr sz="1600" spc="-6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y</a:t>
            </a:r>
            <a:r>
              <a:rPr sz="1600" spc="-2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ef</a:t>
            </a:r>
            <a:r>
              <a:rPr sz="1600" spc="4" dirty="0">
                <a:latin typeface="Arial"/>
                <a:cs typeface="Arial"/>
              </a:rPr>
              <a:t>ic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9" dirty="0">
                <a:latin typeface="Arial"/>
                <a:cs typeface="Arial"/>
              </a:rPr>
              <a:t>z</a:t>
            </a:r>
            <a:r>
              <a:rPr sz="1600" spc="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809826" marR="22316">
              <a:lnSpc>
                <a:spcPct val="95825"/>
              </a:lnSpc>
              <a:spcBef>
                <a:spcPts val="265"/>
              </a:spcBef>
            </a:pPr>
            <a:r>
              <a:rPr sz="1200" b="1" spc="0" dirty="0">
                <a:latin typeface="Arial"/>
                <a:cs typeface="Arial"/>
              </a:rPr>
              <a:t>“</a:t>
            </a:r>
            <a:r>
              <a:rPr sz="1200" b="1" i="1" spc="0" dirty="0">
                <a:latin typeface="Arial"/>
                <a:cs typeface="Arial"/>
              </a:rPr>
              <a:t>Las</a:t>
            </a:r>
            <a:r>
              <a:rPr sz="1200" b="1" i="1" spc="-9" dirty="0">
                <a:latin typeface="Arial"/>
                <a:cs typeface="Arial"/>
              </a:rPr>
              <a:t> </a:t>
            </a:r>
            <a:r>
              <a:rPr sz="1200" b="1" i="1" spc="0" dirty="0">
                <a:latin typeface="Arial"/>
                <a:cs typeface="Arial"/>
              </a:rPr>
              <a:t>de</a:t>
            </a:r>
            <a:r>
              <a:rPr sz="1200" b="1" i="1" spc="4" dirty="0">
                <a:latin typeface="Arial"/>
                <a:cs typeface="Arial"/>
              </a:rPr>
              <a:t>c</a:t>
            </a:r>
            <a:r>
              <a:rPr sz="1200" b="1" i="1" spc="0" dirty="0">
                <a:latin typeface="Arial"/>
                <a:cs typeface="Arial"/>
              </a:rPr>
              <a:t>i</a:t>
            </a:r>
            <a:r>
              <a:rPr sz="1200" b="1" i="1" spc="4" dirty="0">
                <a:latin typeface="Arial"/>
                <a:cs typeface="Arial"/>
              </a:rPr>
              <a:t>s</a:t>
            </a:r>
            <a:r>
              <a:rPr sz="1200" b="1" i="1" spc="0" dirty="0">
                <a:latin typeface="Arial"/>
                <a:cs typeface="Arial"/>
              </a:rPr>
              <a:t>ion</a:t>
            </a:r>
            <a:r>
              <a:rPr sz="1200" b="1" i="1" spc="4" dirty="0">
                <a:latin typeface="Arial"/>
                <a:cs typeface="Arial"/>
              </a:rPr>
              <a:t>e</a:t>
            </a:r>
            <a:r>
              <a:rPr sz="1200" b="1" i="1" spc="0" dirty="0">
                <a:latin typeface="Arial"/>
                <a:cs typeface="Arial"/>
              </a:rPr>
              <a:t>s</a:t>
            </a:r>
            <a:r>
              <a:rPr sz="1200" b="1" i="1" spc="-9" dirty="0">
                <a:latin typeface="Arial"/>
                <a:cs typeface="Arial"/>
              </a:rPr>
              <a:t> </a:t>
            </a:r>
            <a:r>
              <a:rPr sz="1200" b="1" i="1" spc="0" dirty="0">
                <a:latin typeface="Arial"/>
                <a:cs typeface="Arial"/>
              </a:rPr>
              <a:t>de</a:t>
            </a:r>
            <a:r>
              <a:rPr sz="1200" b="1" i="1" spc="-39" dirty="0">
                <a:latin typeface="Arial"/>
                <a:cs typeface="Arial"/>
              </a:rPr>
              <a:t> </a:t>
            </a:r>
            <a:r>
              <a:rPr sz="1200" b="1" i="1" spc="0" dirty="0">
                <a:latin typeface="Arial"/>
                <a:cs typeface="Arial"/>
              </a:rPr>
              <a:t>Arq</a:t>
            </a:r>
            <a:r>
              <a:rPr sz="1200" b="1" i="1" spc="-4" dirty="0">
                <a:latin typeface="Arial"/>
                <a:cs typeface="Arial"/>
              </a:rPr>
              <a:t>u</a:t>
            </a:r>
            <a:r>
              <a:rPr sz="1200" b="1" i="1" spc="0" dirty="0">
                <a:latin typeface="Arial"/>
                <a:cs typeface="Arial"/>
              </a:rPr>
              <a:t>ite</a:t>
            </a:r>
            <a:r>
              <a:rPr sz="1200" b="1" i="1" spc="4" dirty="0">
                <a:latin typeface="Arial"/>
                <a:cs typeface="Arial"/>
              </a:rPr>
              <a:t>c</a:t>
            </a:r>
            <a:r>
              <a:rPr sz="1200" b="1" i="1" spc="0" dirty="0">
                <a:latin typeface="Arial"/>
                <a:cs typeface="Arial"/>
              </a:rPr>
              <a:t>t</a:t>
            </a:r>
            <a:r>
              <a:rPr sz="1200" b="1" i="1" spc="-4" dirty="0">
                <a:latin typeface="Arial"/>
                <a:cs typeface="Arial"/>
              </a:rPr>
              <a:t>u</a:t>
            </a:r>
            <a:r>
              <a:rPr sz="1200" b="1" i="1" spc="0" dirty="0">
                <a:latin typeface="Arial"/>
                <a:cs typeface="Arial"/>
              </a:rPr>
              <a:t>ra </a:t>
            </a:r>
            <a:r>
              <a:rPr sz="1200" b="1" i="1" spc="4" dirty="0">
                <a:latin typeface="Arial"/>
                <a:cs typeface="Arial"/>
              </a:rPr>
              <a:t>s</a:t>
            </a:r>
            <a:r>
              <a:rPr sz="1200" b="1" i="1" spc="0" dirty="0">
                <a:latin typeface="Arial"/>
                <a:cs typeface="Arial"/>
              </a:rPr>
              <a:t>on </a:t>
            </a:r>
            <a:r>
              <a:rPr sz="1200" b="1" i="1" spc="4" dirty="0">
                <a:latin typeface="Arial"/>
                <a:cs typeface="Arial"/>
              </a:rPr>
              <a:t>c</a:t>
            </a:r>
            <a:r>
              <a:rPr sz="1200" b="1" i="1" spc="0" dirty="0">
                <a:latin typeface="Arial"/>
                <a:cs typeface="Arial"/>
              </a:rPr>
              <a:t>l</a:t>
            </a:r>
            <a:r>
              <a:rPr sz="1200" b="1" i="1" spc="4" dirty="0">
                <a:latin typeface="Arial"/>
                <a:cs typeface="Arial"/>
              </a:rPr>
              <a:t>ave</a:t>
            </a:r>
            <a:r>
              <a:rPr sz="1200" b="1" i="1" spc="9" dirty="0">
                <a:latin typeface="Arial"/>
                <a:cs typeface="Arial"/>
              </a:rPr>
              <a:t>s</a:t>
            </a:r>
            <a:r>
              <a:rPr sz="1200" b="1" spc="0" dirty="0">
                <a:latin typeface="Arial"/>
                <a:cs typeface="Arial"/>
              </a:rPr>
              <a:t>”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2583180" y="4306824"/>
            <a:ext cx="1993392" cy="1385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45736" y="4306824"/>
            <a:ext cx="1993391" cy="1385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0807" y="5009388"/>
            <a:ext cx="927862" cy="2593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70807" y="5009388"/>
            <a:ext cx="927862" cy="259334"/>
          </a:xfrm>
          <a:custGeom>
            <a:avLst/>
            <a:gdLst/>
            <a:ahLst/>
            <a:cxnLst/>
            <a:rect l="l" t="t" r="r" b="b"/>
            <a:pathLst>
              <a:path w="927862" h="259334">
                <a:moveTo>
                  <a:pt x="927862" y="221869"/>
                </a:moveTo>
                <a:lnTo>
                  <a:pt x="125475" y="221869"/>
                </a:lnTo>
                <a:lnTo>
                  <a:pt x="125475" y="259334"/>
                </a:lnTo>
                <a:lnTo>
                  <a:pt x="0" y="129667"/>
                </a:lnTo>
                <a:lnTo>
                  <a:pt x="125475" y="0"/>
                </a:lnTo>
                <a:lnTo>
                  <a:pt x="125475" y="37337"/>
                </a:lnTo>
                <a:lnTo>
                  <a:pt x="927862" y="37337"/>
                </a:lnTo>
                <a:lnTo>
                  <a:pt x="927862" y="221869"/>
                </a:lnTo>
                <a:close/>
              </a:path>
            </a:pathLst>
          </a:custGeom>
          <a:ln w="12699">
            <a:solidFill>
              <a:srgbClr val="CCC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27195" y="4742433"/>
            <a:ext cx="927862" cy="2593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27195" y="4742433"/>
            <a:ext cx="927862" cy="259334"/>
          </a:xfrm>
          <a:custGeom>
            <a:avLst/>
            <a:gdLst/>
            <a:ahLst/>
            <a:cxnLst/>
            <a:rect l="l" t="t" r="r" b="b"/>
            <a:pathLst>
              <a:path w="927862" h="259334">
                <a:moveTo>
                  <a:pt x="0" y="37338"/>
                </a:moveTo>
                <a:lnTo>
                  <a:pt x="802385" y="37338"/>
                </a:lnTo>
                <a:lnTo>
                  <a:pt x="802385" y="0"/>
                </a:lnTo>
                <a:lnTo>
                  <a:pt x="927862" y="129667"/>
                </a:lnTo>
                <a:lnTo>
                  <a:pt x="802385" y="259334"/>
                </a:lnTo>
                <a:lnTo>
                  <a:pt x="802385" y="221869"/>
                </a:lnTo>
                <a:lnTo>
                  <a:pt x="0" y="221869"/>
                </a:lnTo>
                <a:lnTo>
                  <a:pt x="0" y="37338"/>
                </a:lnTo>
                <a:close/>
              </a:path>
            </a:pathLst>
          </a:custGeom>
          <a:ln w="12700">
            <a:solidFill>
              <a:srgbClr val="CCC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426116"/>
            <a:ext cx="34233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Arqu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tec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ura Empresarial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7689" y="1347642"/>
            <a:ext cx="551476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Por</a:t>
            </a:r>
            <a:r>
              <a:rPr sz="2800" spc="-43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qué</a:t>
            </a:r>
            <a:r>
              <a:rPr sz="2800" spc="-191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Arq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it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u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Emp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i</a:t>
            </a:r>
            <a:r>
              <a:rPr sz="2800" spc="4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l?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444" y="2183534"/>
            <a:ext cx="152806" cy="1743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83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794" y="2183534"/>
            <a:ext cx="5696347" cy="1011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Cambia</a:t>
            </a:r>
            <a:r>
              <a:rPr sz="2000" spc="-2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el ambien</a:t>
            </a:r>
            <a:r>
              <a:rPr sz="2000" spc="-9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del nego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io.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latin typeface="Arial"/>
                <a:cs typeface="Arial"/>
              </a:rPr>
              <a:t>Pone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juntas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todas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las</a:t>
            </a:r>
            <a:r>
              <a:rPr sz="2000" spc="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en</a:t>
            </a:r>
            <a:r>
              <a:rPr sz="2000" spc="-4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idad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>
                <a:latin typeface="Arial"/>
                <a:cs typeface="Arial"/>
              </a:rPr>
              <a:t>Administra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el c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fronter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4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gani</a:t>
            </a:r>
            <a:r>
              <a:rPr sz="2000" spc="9" dirty="0">
                <a:latin typeface="Arial"/>
                <a:cs typeface="Arial"/>
              </a:rPr>
              <a:t>z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ionale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794" y="3281061"/>
            <a:ext cx="3039792" cy="646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Administra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el cambio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en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475"/>
              </a:spcBef>
            </a:pPr>
            <a:r>
              <a:rPr sz="2000" spc="-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linea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TI con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el Nego</a:t>
            </a:r>
            <a:r>
              <a:rPr sz="2000" spc="9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io.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3763" y="3281061"/>
            <a:ext cx="150816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orga</a:t>
            </a:r>
            <a:r>
              <a:rPr sz="2000" spc="4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iz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ci</a:t>
            </a:r>
            <a:r>
              <a:rPr sz="2000" spc="4" dirty="0">
                <a:latin typeface="Arial"/>
                <a:cs typeface="Arial"/>
              </a:rPr>
              <a:t>ó</a:t>
            </a:r>
            <a:r>
              <a:rPr sz="2000" spc="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7777" y="4937496"/>
            <a:ext cx="1582137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-34" dirty="0">
                <a:latin typeface="Arial"/>
                <a:cs typeface="Arial"/>
              </a:rPr>
              <a:t>A</a:t>
            </a:r>
            <a:r>
              <a:rPr sz="1000" b="1" spc="-4" dirty="0">
                <a:latin typeface="Arial"/>
                <a:cs typeface="Arial"/>
              </a:rPr>
              <a:t>r</a:t>
            </a:r>
            <a:r>
              <a:rPr sz="1000" b="1" spc="0" dirty="0">
                <a:latin typeface="Arial"/>
                <a:cs typeface="Arial"/>
              </a:rPr>
              <a:t>quite</a:t>
            </a:r>
            <a:r>
              <a:rPr sz="1000" b="1" spc="-4" dirty="0">
                <a:latin typeface="Arial"/>
                <a:cs typeface="Arial"/>
              </a:rPr>
              <a:t>c</a:t>
            </a:r>
            <a:r>
              <a:rPr sz="1000" b="1" spc="4" dirty="0">
                <a:latin typeface="Arial"/>
                <a:cs typeface="Arial"/>
              </a:rPr>
              <a:t>t</a:t>
            </a:r>
            <a:r>
              <a:rPr sz="1000" b="1" spc="0" dirty="0">
                <a:latin typeface="Arial"/>
                <a:cs typeface="Arial"/>
              </a:rPr>
              <a:t>u</a:t>
            </a:r>
            <a:r>
              <a:rPr sz="1000" b="1" spc="-4" dirty="0">
                <a:latin typeface="Arial"/>
                <a:cs typeface="Arial"/>
              </a:rPr>
              <a:t>r</a:t>
            </a:r>
            <a:r>
              <a:rPr sz="1000" b="1" spc="0" dirty="0">
                <a:latin typeface="Arial"/>
                <a:cs typeface="Arial"/>
              </a:rPr>
              <a:t>as</a:t>
            </a:r>
            <a:r>
              <a:rPr sz="1000" b="1" spc="-34" dirty="0">
                <a:latin typeface="Arial"/>
                <a:cs typeface="Arial"/>
              </a:rPr>
              <a:t> </a:t>
            </a:r>
            <a:r>
              <a:rPr sz="1000" b="1" spc="0" dirty="0">
                <a:latin typeface="Arial"/>
                <a:cs typeface="Arial"/>
              </a:rPr>
              <a:t>de</a:t>
            </a:r>
            <a:r>
              <a:rPr sz="1000" b="1" spc="-26" dirty="0">
                <a:latin typeface="Arial"/>
                <a:cs typeface="Arial"/>
              </a:rPr>
              <a:t> </a:t>
            </a:r>
            <a:r>
              <a:rPr sz="1000" b="1" spc="0" dirty="0">
                <a:latin typeface="Arial"/>
                <a:cs typeface="Arial"/>
              </a:rPr>
              <a:t>Neg</a:t>
            </a:r>
            <a:r>
              <a:rPr sz="1000" b="1" spc="4" dirty="0">
                <a:latin typeface="Arial"/>
                <a:cs typeface="Arial"/>
              </a:rPr>
              <a:t>o</a:t>
            </a:r>
            <a:r>
              <a:rPr sz="1000" b="1" spc="0" dirty="0">
                <a:latin typeface="Arial"/>
                <a:cs typeface="Arial"/>
              </a:rPr>
              <a:t>cio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4178" y="4937496"/>
            <a:ext cx="10157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-34" dirty="0">
                <a:latin typeface="Arial"/>
                <a:cs typeface="Arial"/>
              </a:rPr>
              <a:t>A</a:t>
            </a:r>
            <a:r>
              <a:rPr sz="1000" b="1" spc="-4" dirty="0">
                <a:latin typeface="Arial"/>
                <a:cs typeface="Arial"/>
              </a:rPr>
              <a:t>r</a:t>
            </a:r>
            <a:r>
              <a:rPr sz="1000" b="1" spc="0" dirty="0">
                <a:latin typeface="Arial"/>
                <a:cs typeface="Arial"/>
              </a:rPr>
              <a:t>quite</a:t>
            </a:r>
            <a:r>
              <a:rPr sz="1000" b="1" spc="-4" dirty="0">
                <a:latin typeface="Arial"/>
                <a:cs typeface="Arial"/>
              </a:rPr>
              <a:t>c</a:t>
            </a:r>
            <a:r>
              <a:rPr sz="1000" b="1" spc="4" dirty="0">
                <a:latin typeface="Arial"/>
                <a:cs typeface="Arial"/>
              </a:rPr>
              <a:t>t</a:t>
            </a:r>
            <a:r>
              <a:rPr sz="1000" b="1" spc="0" dirty="0">
                <a:latin typeface="Arial"/>
                <a:cs typeface="Arial"/>
              </a:rPr>
              <a:t>u</a:t>
            </a:r>
            <a:r>
              <a:rPr sz="1000" b="1" spc="-4" dirty="0">
                <a:latin typeface="Arial"/>
                <a:cs typeface="Arial"/>
              </a:rPr>
              <a:t>r</a:t>
            </a:r>
            <a:r>
              <a:rPr sz="1000" b="1" spc="0" dirty="0">
                <a:latin typeface="Arial"/>
                <a:cs typeface="Arial"/>
              </a:rPr>
              <a:t>as</a:t>
            </a:r>
            <a:r>
              <a:rPr sz="1000" b="1" spc="-34" dirty="0">
                <a:latin typeface="Arial"/>
                <a:cs typeface="Arial"/>
              </a:rPr>
              <a:t> </a:t>
            </a:r>
            <a:r>
              <a:rPr sz="1000" b="1" spc="14" dirty="0">
                <a:latin typeface="Arial"/>
                <a:cs typeface="Arial"/>
              </a:rPr>
              <a:t>T</a:t>
            </a:r>
            <a:r>
              <a:rPr sz="1000" b="1" spc="0" dirty="0"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6586" y="5703738"/>
            <a:ext cx="1515222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-34" dirty="0">
                <a:latin typeface="Arial"/>
                <a:cs typeface="Arial"/>
              </a:rPr>
              <a:t>A</a:t>
            </a:r>
            <a:r>
              <a:rPr sz="1000" b="1" spc="0" dirty="0">
                <a:latin typeface="Arial"/>
                <a:cs typeface="Arial"/>
              </a:rPr>
              <a:t>dopción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0" dirty="0">
                <a:latin typeface="Arial"/>
                <a:cs typeface="Arial"/>
              </a:rPr>
              <a:t>de</a:t>
            </a:r>
            <a:r>
              <a:rPr sz="1000" b="1" spc="-11" dirty="0">
                <a:latin typeface="Arial"/>
                <a:cs typeface="Arial"/>
              </a:rPr>
              <a:t> </a:t>
            </a:r>
            <a:r>
              <a:rPr sz="1000" b="1" spc="9" dirty="0">
                <a:latin typeface="Arial"/>
                <a:cs typeface="Arial"/>
              </a:rPr>
              <a:t>T</a:t>
            </a:r>
            <a:r>
              <a:rPr sz="1000" b="1" spc="0" dirty="0">
                <a:latin typeface="Arial"/>
                <a:cs typeface="Arial"/>
              </a:rPr>
              <a:t>e</a:t>
            </a:r>
            <a:r>
              <a:rPr sz="1000" b="1" spc="-4" dirty="0">
                <a:latin typeface="Arial"/>
                <a:cs typeface="Arial"/>
              </a:rPr>
              <a:t>c</a:t>
            </a:r>
            <a:r>
              <a:rPr sz="1000" b="1" spc="0" dirty="0">
                <a:latin typeface="Arial"/>
                <a:cs typeface="Arial"/>
              </a:rPr>
              <a:t>nolo</a:t>
            </a:r>
            <a:r>
              <a:rPr sz="1000" b="1" spc="4" dirty="0">
                <a:latin typeface="Arial"/>
                <a:cs typeface="Arial"/>
              </a:rPr>
              <a:t>g</a:t>
            </a:r>
            <a:r>
              <a:rPr sz="1000" b="1" spc="0" dirty="0">
                <a:latin typeface="Arial"/>
                <a:cs typeface="Arial"/>
              </a:rPr>
              <a:t>ía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535940" y="426116"/>
            <a:ext cx="34233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Arqu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tec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ura Empresarial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23030" y="1347642"/>
            <a:ext cx="235125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Apo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tes</a:t>
            </a:r>
            <a:r>
              <a:rPr sz="2800" spc="-96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de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5940" y="2183781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45844" y="2183781"/>
            <a:ext cx="7494088" cy="523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20"/>
              </a:lnSpc>
              <a:spcBef>
                <a:spcPts val="281"/>
              </a:spcBef>
            </a:pPr>
            <a:r>
              <a:rPr sz="2000" spc="0" dirty="0">
                <a:latin typeface="Arial"/>
                <a:cs typeface="Arial"/>
              </a:rPr>
              <a:t>Inc</a:t>
            </a:r>
            <a:r>
              <a:rPr sz="2000" spc="-9" dirty="0">
                <a:latin typeface="Arial"/>
                <a:cs typeface="Arial"/>
              </a:rPr>
              <a:t>or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-9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ra</a:t>
            </a:r>
            <a:r>
              <a:rPr sz="2000" spc="328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31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nj</a:t>
            </a:r>
            <a:r>
              <a:rPr sz="2000" spc="-9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nto</a:t>
            </a:r>
            <a:r>
              <a:rPr sz="2000" spc="30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</a:t>
            </a:r>
            <a:r>
              <a:rPr sz="2000" spc="31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práct</a:t>
            </a:r>
            <a:r>
              <a:rPr sz="2000" spc="-14" dirty="0">
                <a:latin typeface="Arial"/>
                <a:cs typeface="Arial"/>
              </a:rPr>
              <a:t>i</a:t>
            </a:r>
            <a:r>
              <a:rPr sz="2000" spc="0" dirty="0">
                <a:latin typeface="Arial"/>
                <a:cs typeface="Arial"/>
              </a:rPr>
              <a:t>cas</a:t>
            </a:r>
            <a:r>
              <a:rPr sz="2000" spc="32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-9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ra</a:t>
            </a:r>
            <a:r>
              <a:rPr sz="2000" spc="32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</a:t>
            </a:r>
            <a:r>
              <a:rPr sz="2000" spc="313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definic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0" dirty="0">
                <a:latin typeface="Arial"/>
                <a:cs typeface="Arial"/>
              </a:rPr>
              <a:t>ón,</a:t>
            </a:r>
            <a:r>
              <a:rPr sz="2000" spc="30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gis</a:t>
            </a:r>
            <a:r>
              <a:rPr sz="2000" spc="-9" dirty="0">
                <a:latin typeface="Arial"/>
                <a:cs typeface="Arial"/>
              </a:rPr>
              <a:t>tr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32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y análi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is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 a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quitectu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4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 un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si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tema</a:t>
            </a:r>
            <a:r>
              <a:rPr sz="2000" spc="-2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en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forma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5940" y="3037221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45844" y="3037221"/>
            <a:ext cx="623129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D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fine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 in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po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3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un c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njunto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te</a:t>
            </a:r>
            <a:r>
              <a:rPr sz="2000" spc="-9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tos</a:t>
            </a:r>
            <a:r>
              <a:rPr sz="2000" spc="-3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mune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940" y="3646955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5844" y="3646955"/>
            <a:ext cx="87010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rovee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88210" y="3646955"/>
            <a:ext cx="2234019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m</a:t>
            </a:r>
            <a:r>
              <a:rPr sz="2000" spc="-14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anis</a:t>
            </a:r>
            <a:r>
              <a:rPr sz="2000" spc="-9" dirty="0">
                <a:latin typeface="Arial"/>
                <a:cs typeface="Arial"/>
              </a:rPr>
              <a:t>m</a:t>
            </a:r>
            <a:r>
              <a:rPr sz="2000" spc="0" dirty="0">
                <a:latin typeface="Arial"/>
                <a:cs typeface="Arial"/>
              </a:rPr>
              <a:t>os  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-9" dirty="0">
                <a:latin typeface="Arial"/>
                <a:cs typeface="Arial"/>
              </a:rPr>
              <a:t>ar</a:t>
            </a:r>
            <a:r>
              <a:rPr sz="2000" spc="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6765" y="3646955"/>
            <a:ext cx="26150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la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31105" y="3646955"/>
            <a:ext cx="161823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m</a:t>
            </a:r>
            <a:r>
              <a:rPr sz="2000" spc="-14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nica</a:t>
            </a:r>
            <a:r>
              <a:rPr sz="2000" spc="9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i</a:t>
            </a:r>
            <a:r>
              <a:rPr sz="2000" spc="-9" dirty="0">
                <a:latin typeface="Arial"/>
                <a:cs typeface="Arial"/>
              </a:rPr>
              <a:t>ó</a:t>
            </a:r>
            <a:r>
              <a:rPr sz="2000" spc="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23709" y="3646955"/>
            <a:ext cx="64051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9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-19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37526" y="3646955"/>
            <a:ext cx="100948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di</a:t>
            </a:r>
            <a:r>
              <a:rPr sz="2000" spc="-9" dirty="0">
                <a:latin typeface="Arial"/>
                <a:cs typeface="Arial"/>
              </a:rPr>
              <a:t>v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5844" y="3891042"/>
            <a:ext cx="157903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sta</a:t>
            </a:r>
            <a:r>
              <a:rPr sz="2000" spc="4" dirty="0">
                <a:latin typeface="Arial"/>
                <a:cs typeface="Arial"/>
              </a:rPr>
              <a:t>k</a:t>
            </a:r>
            <a:r>
              <a:rPr sz="2000" spc="0" dirty="0">
                <a:latin typeface="Arial"/>
                <a:cs typeface="Arial"/>
              </a:rPr>
              <a:t>ehol</a:t>
            </a:r>
            <a:r>
              <a:rPr sz="2000" spc="4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er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40" y="4500642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5844" y="4500642"/>
            <a:ext cx="8698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Provee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4494" y="4500642"/>
            <a:ext cx="108186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Técnicas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16935" y="4500642"/>
            <a:ext cx="19083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65930" y="4500642"/>
            <a:ext cx="131855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9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ropu</a:t>
            </a:r>
            <a:r>
              <a:rPr sz="2000" spc="-9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st</a:t>
            </a:r>
            <a:r>
              <a:rPr sz="2000" spc="-9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4465" y="4500642"/>
            <a:ext cx="57081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p</a:t>
            </a:r>
            <a:r>
              <a:rPr sz="2000" spc="-9" dirty="0">
                <a:latin typeface="Arial"/>
                <a:cs typeface="Arial"/>
              </a:rPr>
              <a:t>ar</a:t>
            </a:r>
            <a:r>
              <a:rPr sz="2000" spc="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4461" y="4500642"/>
            <a:ext cx="2613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la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95466" y="4500642"/>
            <a:ext cx="121013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definició</a:t>
            </a:r>
            <a:r>
              <a:rPr sz="2000" spc="4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64018" y="4500642"/>
            <a:ext cx="88385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di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eñ</a:t>
            </a:r>
            <a:r>
              <a:rPr sz="2000" spc="-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844" y="4744482"/>
            <a:ext cx="280318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verif</a:t>
            </a: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ci</a:t>
            </a:r>
            <a:r>
              <a:rPr sz="2000" spc="4" dirty="0">
                <a:latin typeface="Arial"/>
                <a:cs typeface="Arial"/>
              </a:rPr>
              <a:t>ó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-2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y validació</a:t>
            </a:r>
            <a:r>
              <a:rPr sz="2000" spc="4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5354336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44" y="5354336"/>
            <a:ext cx="8698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Provee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1362" y="5354336"/>
            <a:ext cx="148754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14" dirty="0">
                <a:latin typeface="Arial"/>
                <a:cs typeface="Arial"/>
              </a:rPr>
              <a:t>m</a:t>
            </a:r>
            <a:r>
              <a:rPr sz="2000" spc="-9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nis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spc="-9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6054" y="5354336"/>
            <a:ext cx="57208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9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4697" y="5354336"/>
            <a:ext cx="2613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la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2189" y="5354336"/>
            <a:ext cx="172805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9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14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er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spc="0" dirty="0">
                <a:latin typeface="Arial"/>
                <a:cs typeface="Arial"/>
              </a:rPr>
              <a:t>ina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ió</a:t>
            </a:r>
            <a:r>
              <a:rPr sz="2000" spc="-9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94626" y="5354336"/>
            <a:ext cx="135084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análi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is   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5844" y="5598176"/>
            <a:ext cx="7494851" cy="523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20"/>
              </a:lnSpc>
              <a:spcBef>
                <a:spcPts val="281"/>
              </a:spcBef>
            </a:pPr>
            <a:r>
              <a:rPr sz="2000" spc="0" dirty="0">
                <a:latin typeface="Arial"/>
                <a:cs typeface="Arial"/>
              </a:rPr>
              <a:t>admini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-19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raci</a:t>
            </a:r>
            <a:r>
              <a:rPr sz="2000" spc="-9" dirty="0">
                <a:latin typeface="Arial"/>
                <a:cs typeface="Arial"/>
              </a:rPr>
              <a:t>ó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1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</a:t>
            </a:r>
            <a:r>
              <a:rPr sz="2000" spc="12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</a:t>
            </a:r>
            <a:r>
              <a:rPr sz="2000" spc="-9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12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car</a:t>
            </a:r>
            <a:r>
              <a:rPr sz="2000" spc="-9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ct</a:t>
            </a:r>
            <a:r>
              <a:rPr sz="2000" spc="-9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-9" dirty="0">
                <a:latin typeface="Arial"/>
                <a:cs typeface="Arial"/>
              </a:rPr>
              <a:t>í</a:t>
            </a:r>
            <a:r>
              <a:rPr sz="2000" spc="0" dirty="0">
                <a:latin typeface="Arial"/>
                <a:cs typeface="Arial"/>
              </a:rPr>
              <a:t>sticas</a:t>
            </a:r>
            <a:r>
              <a:rPr sz="2000" spc="1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const</a:t>
            </a:r>
            <a:r>
              <a:rPr sz="2000" spc="-9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nt</a:t>
            </a:r>
            <a:r>
              <a:rPr sz="2000" spc="-1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13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/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-9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0" dirty="0">
                <a:latin typeface="Arial"/>
                <a:cs typeface="Arial"/>
              </a:rPr>
              <a:t>ste</a:t>
            </a:r>
            <a:r>
              <a:rPr sz="2000" spc="-9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13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 un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si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tema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492" y="2688336"/>
            <a:ext cx="2400300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8700" y="3095244"/>
            <a:ext cx="2276855" cy="1842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41548" y="2688336"/>
            <a:ext cx="2404872" cy="9921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2736" y="3095244"/>
            <a:ext cx="2276856" cy="18425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80176" y="2688336"/>
            <a:ext cx="2400300" cy="992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32220" y="3095244"/>
            <a:ext cx="2276855" cy="18425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426116"/>
            <a:ext cx="17136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Arqu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tec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ura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2327" y="426116"/>
            <a:ext cx="16969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Empresarial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7724" y="1475255"/>
            <a:ext cx="235872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>
                <a:latin typeface="Arial"/>
                <a:cs typeface="Arial"/>
              </a:rPr>
              <a:t>Fases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Arqu</a:t>
            </a:r>
            <a:r>
              <a:rPr sz="2000" b="1" spc="-4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tec</a:t>
            </a:r>
            <a:r>
              <a:rPr sz="2000" b="1" spc="4" dirty="0">
                <a:latin typeface="Arial"/>
                <a:cs typeface="Arial"/>
              </a:rPr>
              <a:t>t</a:t>
            </a:r>
            <a:r>
              <a:rPr sz="2000" b="1" spc="0" dirty="0">
                <a:latin typeface="Arial"/>
                <a:cs typeface="Arial"/>
              </a:rPr>
              <a:t>ura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6526" y="1475255"/>
            <a:ext cx="151962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-4" dirty="0">
                <a:latin typeface="Arial"/>
                <a:cs typeface="Arial"/>
              </a:rPr>
              <a:t>E</a:t>
            </a:r>
            <a:r>
              <a:rPr sz="2000" b="1" spc="-9" dirty="0">
                <a:latin typeface="Arial"/>
                <a:cs typeface="Arial"/>
              </a:rPr>
              <a:t>m</a:t>
            </a:r>
            <a:r>
              <a:rPr sz="2000" b="1" spc="0" dirty="0">
                <a:latin typeface="Arial"/>
                <a:cs typeface="Arial"/>
              </a:rPr>
              <a:t>presar</a:t>
            </a:r>
            <a:r>
              <a:rPr sz="2000" b="1" spc="-9" dirty="0">
                <a:latin typeface="Arial"/>
                <a:cs typeface="Arial"/>
              </a:rPr>
              <a:t>i</a:t>
            </a:r>
            <a:r>
              <a:rPr sz="2000" b="1" spc="0" dirty="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7752" y="3367776"/>
            <a:ext cx="1702304" cy="1255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3809" marR="456427" algn="ctr">
              <a:lnSpc>
                <a:spcPts val="1120"/>
              </a:lnSpc>
              <a:spcBef>
                <a:spcPts val="55"/>
              </a:spcBef>
            </a:pPr>
            <a:r>
              <a:rPr sz="1000" b="1" spc="-34" dirty="0">
                <a:solidFill>
                  <a:srgbClr val="214A50"/>
                </a:solidFill>
                <a:latin typeface="Arial"/>
                <a:cs typeface="Arial"/>
              </a:rPr>
              <a:t>A</a:t>
            </a:r>
            <a:r>
              <a:rPr sz="1000" b="1" spc="-4" dirty="0">
                <a:solidFill>
                  <a:srgbClr val="214A50"/>
                </a:solidFill>
                <a:latin typeface="Arial"/>
                <a:cs typeface="Arial"/>
              </a:rPr>
              <a:t>r</a:t>
            </a:r>
            <a:r>
              <a:rPr sz="1000" b="1" spc="0" dirty="0">
                <a:solidFill>
                  <a:srgbClr val="214A50"/>
                </a:solidFill>
                <a:latin typeface="Arial"/>
                <a:cs typeface="Arial"/>
              </a:rPr>
              <a:t>quite</a:t>
            </a:r>
            <a:r>
              <a:rPr sz="1000" b="1" spc="-4" dirty="0">
                <a:solidFill>
                  <a:srgbClr val="214A50"/>
                </a:solidFill>
                <a:latin typeface="Arial"/>
                <a:cs typeface="Arial"/>
              </a:rPr>
              <a:t>c</a:t>
            </a:r>
            <a:r>
              <a:rPr sz="1000" b="1" spc="4" dirty="0">
                <a:solidFill>
                  <a:srgbClr val="214A50"/>
                </a:solidFill>
                <a:latin typeface="Arial"/>
                <a:cs typeface="Arial"/>
              </a:rPr>
              <a:t>t</a:t>
            </a:r>
            <a:r>
              <a:rPr sz="1000" b="1" spc="0" dirty="0">
                <a:solidFill>
                  <a:srgbClr val="214A50"/>
                </a:solidFill>
                <a:latin typeface="Arial"/>
                <a:cs typeface="Arial"/>
              </a:rPr>
              <a:t>u</a:t>
            </a:r>
            <a:r>
              <a:rPr sz="1000" b="1" spc="-4" dirty="0">
                <a:solidFill>
                  <a:srgbClr val="214A50"/>
                </a:solidFill>
                <a:latin typeface="Arial"/>
                <a:cs typeface="Arial"/>
              </a:rPr>
              <a:t>r</a:t>
            </a:r>
            <a:r>
              <a:rPr sz="1000" b="1" spc="0" dirty="0">
                <a:solidFill>
                  <a:srgbClr val="214A50"/>
                </a:solidFill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 marL="1199" marR="1199" indent="-2799" algn="ctr">
              <a:lnSpc>
                <a:spcPts val="1149"/>
              </a:lnSpc>
              <a:spcBef>
                <a:spcPts val="219"/>
              </a:spcBef>
            </a:pPr>
            <a:r>
              <a:rPr sz="1000" b="1" spc="-34" dirty="0">
                <a:latin typeface="Arial"/>
                <a:cs typeface="Arial"/>
              </a:rPr>
              <a:t>A</a:t>
            </a:r>
            <a:r>
              <a:rPr sz="1000" b="1" spc="0" dirty="0">
                <a:latin typeface="Arial"/>
                <a:cs typeface="Arial"/>
              </a:rPr>
              <a:t>linea</a:t>
            </a:r>
            <a:r>
              <a:rPr sz="1000" b="1" spc="-4" dirty="0">
                <a:latin typeface="Arial"/>
                <a:cs typeface="Arial"/>
              </a:rPr>
              <a:t>c</a:t>
            </a:r>
            <a:r>
              <a:rPr sz="1000" b="1" spc="0" dirty="0">
                <a:latin typeface="Arial"/>
                <a:cs typeface="Arial"/>
              </a:rPr>
              <a:t>ión del</a:t>
            </a:r>
            <a:r>
              <a:rPr sz="1000" b="1" spc="-19" dirty="0">
                <a:latin typeface="Arial"/>
                <a:cs typeface="Arial"/>
              </a:rPr>
              <a:t> </a:t>
            </a:r>
            <a:r>
              <a:rPr sz="1000" b="1" spc="0" dirty="0">
                <a:latin typeface="Arial"/>
                <a:cs typeface="Arial"/>
              </a:rPr>
              <a:t>Neg</a:t>
            </a:r>
            <a:r>
              <a:rPr sz="1000" b="1" spc="4" dirty="0">
                <a:latin typeface="Arial"/>
                <a:cs typeface="Arial"/>
              </a:rPr>
              <a:t>o</a:t>
            </a:r>
            <a:r>
              <a:rPr sz="1000" b="1" spc="0" dirty="0">
                <a:latin typeface="Arial"/>
                <a:cs typeface="Arial"/>
              </a:rPr>
              <a:t>cio </a:t>
            </a:r>
            <a:endParaRPr sz="1000">
              <a:latin typeface="Arial"/>
              <a:cs typeface="Arial"/>
            </a:endParaRPr>
          </a:p>
          <a:p>
            <a:pPr marL="1199" marR="1199" algn="ctr">
              <a:lnSpc>
                <a:spcPts val="1149"/>
              </a:lnSpc>
              <a:spcBef>
                <a:spcPts val="290"/>
              </a:spcBef>
            </a:pPr>
            <a:r>
              <a:rPr sz="1000" b="1" spc="-34" dirty="0">
                <a:latin typeface="Arial"/>
                <a:cs typeface="Arial"/>
              </a:rPr>
              <a:t>A</a:t>
            </a:r>
            <a:r>
              <a:rPr sz="1000" b="1" spc="-4" dirty="0">
                <a:latin typeface="Arial"/>
                <a:cs typeface="Arial"/>
              </a:rPr>
              <a:t>r</a:t>
            </a:r>
            <a:r>
              <a:rPr sz="1000" b="1" spc="0" dirty="0">
                <a:latin typeface="Arial"/>
                <a:cs typeface="Arial"/>
              </a:rPr>
              <a:t>quite</a:t>
            </a:r>
            <a:r>
              <a:rPr sz="1000" b="1" spc="-4" dirty="0">
                <a:latin typeface="Arial"/>
                <a:cs typeface="Arial"/>
              </a:rPr>
              <a:t>c</a:t>
            </a:r>
            <a:r>
              <a:rPr sz="1000" b="1" spc="4" dirty="0">
                <a:latin typeface="Arial"/>
                <a:cs typeface="Arial"/>
              </a:rPr>
              <a:t>t</a:t>
            </a:r>
            <a:r>
              <a:rPr sz="1000" b="1" spc="0" dirty="0">
                <a:latin typeface="Arial"/>
                <a:cs typeface="Arial"/>
              </a:rPr>
              <a:t>u</a:t>
            </a:r>
            <a:r>
              <a:rPr sz="1000" b="1" spc="-4" dirty="0">
                <a:latin typeface="Arial"/>
                <a:cs typeface="Arial"/>
              </a:rPr>
              <a:t>r</a:t>
            </a:r>
            <a:r>
              <a:rPr sz="1000" b="1" spc="0" dirty="0">
                <a:latin typeface="Arial"/>
                <a:cs typeface="Arial"/>
              </a:rPr>
              <a:t>as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0" dirty="0">
                <a:latin typeface="Arial"/>
                <a:cs typeface="Arial"/>
              </a:rPr>
              <a:t>de</a:t>
            </a:r>
            <a:r>
              <a:rPr sz="1000" b="1" spc="-11" dirty="0">
                <a:latin typeface="Arial"/>
                <a:cs typeface="Arial"/>
              </a:rPr>
              <a:t> </a:t>
            </a:r>
            <a:r>
              <a:rPr sz="1000" b="1" spc="-4" dirty="0">
                <a:latin typeface="Arial"/>
                <a:cs typeface="Arial"/>
              </a:rPr>
              <a:t>r</a:t>
            </a:r>
            <a:r>
              <a:rPr sz="1000" b="1" spc="0" dirty="0">
                <a:latin typeface="Arial"/>
                <a:cs typeface="Arial"/>
              </a:rPr>
              <a:t>efer</a:t>
            </a:r>
            <a:r>
              <a:rPr sz="1000" b="1" spc="-4" dirty="0">
                <a:latin typeface="Arial"/>
                <a:cs typeface="Arial"/>
              </a:rPr>
              <a:t>e</a:t>
            </a:r>
            <a:r>
              <a:rPr sz="1000" b="1" spc="0" dirty="0">
                <a:latin typeface="Arial"/>
                <a:cs typeface="Arial"/>
              </a:rPr>
              <a:t>ncia </a:t>
            </a:r>
            <a:endParaRPr sz="1000">
              <a:latin typeface="Arial"/>
              <a:cs typeface="Arial"/>
            </a:endParaRPr>
          </a:p>
          <a:p>
            <a:pPr marL="1199" marR="1199" algn="ctr">
              <a:lnSpc>
                <a:spcPts val="1149"/>
              </a:lnSpc>
              <a:spcBef>
                <a:spcPts val="290"/>
              </a:spcBef>
            </a:pPr>
            <a:r>
              <a:rPr sz="1000" b="1" spc="4" dirty="0">
                <a:latin typeface="Arial"/>
                <a:cs typeface="Arial"/>
              </a:rPr>
              <a:t>(</a:t>
            </a:r>
            <a:r>
              <a:rPr sz="1000" b="1" spc="0" dirty="0">
                <a:latin typeface="Arial"/>
                <a:cs typeface="Arial"/>
              </a:rPr>
              <a:t>Za</a:t>
            </a:r>
            <a:r>
              <a:rPr sz="1000" b="1" spc="-4" dirty="0">
                <a:latin typeface="Arial"/>
                <a:cs typeface="Arial"/>
              </a:rPr>
              <a:t>c</a:t>
            </a:r>
            <a:r>
              <a:rPr sz="1000" b="1" spc="0" dirty="0">
                <a:latin typeface="Arial"/>
                <a:cs typeface="Arial"/>
              </a:rPr>
              <a:t>hma</a:t>
            </a:r>
            <a:r>
              <a:rPr sz="1000" b="1" spc="4" dirty="0">
                <a:latin typeface="Arial"/>
                <a:cs typeface="Arial"/>
              </a:rPr>
              <a:t>n</a:t>
            </a:r>
            <a:r>
              <a:rPr sz="1000" b="1" spc="0" dirty="0">
                <a:latin typeface="Arial"/>
                <a:cs typeface="Arial"/>
              </a:rPr>
              <a:t>,</a:t>
            </a:r>
            <a:r>
              <a:rPr sz="1000" b="1" spc="-49" dirty="0">
                <a:latin typeface="Arial"/>
                <a:cs typeface="Arial"/>
              </a:rPr>
              <a:t> </a:t>
            </a:r>
            <a:r>
              <a:rPr sz="1000" b="1" spc="14" dirty="0">
                <a:latin typeface="Arial"/>
                <a:cs typeface="Arial"/>
              </a:rPr>
              <a:t>T</a:t>
            </a:r>
            <a:r>
              <a:rPr sz="1000" b="1" spc="4" dirty="0">
                <a:latin typeface="Arial"/>
                <a:cs typeface="Arial"/>
              </a:rPr>
              <a:t>OG</a:t>
            </a:r>
            <a:r>
              <a:rPr sz="1000" b="1" spc="-34" dirty="0">
                <a:latin typeface="Arial"/>
                <a:cs typeface="Arial"/>
              </a:rPr>
              <a:t>A</a:t>
            </a:r>
            <a:r>
              <a:rPr sz="1000" b="1" spc="0" dirty="0">
                <a:latin typeface="Arial"/>
                <a:cs typeface="Arial"/>
              </a:rPr>
              <a:t>F,</a:t>
            </a:r>
            <a:r>
              <a:rPr sz="1000" b="1" spc="-17" dirty="0">
                <a:latin typeface="Arial"/>
                <a:cs typeface="Arial"/>
              </a:rPr>
              <a:t> </a:t>
            </a:r>
            <a:r>
              <a:rPr sz="1000" b="1" spc="0" dirty="0">
                <a:latin typeface="Arial"/>
                <a:cs typeface="Arial"/>
              </a:rPr>
              <a:t>o</a:t>
            </a:r>
            <a:r>
              <a:rPr sz="1000" b="1" spc="4" dirty="0">
                <a:latin typeface="Arial"/>
                <a:cs typeface="Arial"/>
              </a:rPr>
              <a:t>t</a:t>
            </a:r>
            <a:r>
              <a:rPr sz="1000" b="1" spc="-4" dirty="0">
                <a:latin typeface="Arial"/>
                <a:cs typeface="Arial"/>
              </a:rPr>
              <a:t>r</a:t>
            </a:r>
            <a:r>
              <a:rPr sz="1000" b="1" spc="0" dirty="0">
                <a:latin typeface="Arial"/>
                <a:cs typeface="Arial"/>
              </a:rPr>
              <a:t>a</a:t>
            </a:r>
            <a:r>
              <a:rPr sz="1000" b="1" spc="-4" dirty="0">
                <a:latin typeface="Arial"/>
                <a:cs typeface="Arial"/>
              </a:rPr>
              <a:t>s</a:t>
            </a:r>
            <a:r>
              <a:rPr sz="1000" b="1" spc="0" dirty="0">
                <a:latin typeface="Arial"/>
                <a:cs typeface="Arial"/>
              </a:rPr>
              <a:t>) </a:t>
            </a:r>
            <a:endParaRPr sz="1000">
              <a:latin typeface="Arial"/>
              <a:cs typeface="Arial"/>
            </a:endParaRPr>
          </a:p>
          <a:p>
            <a:pPr marL="1199" marR="1199" algn="ctr">
              <a:lnSpc>
                <a:spcPts val="1207"/>
              </a:lnSpc>
              <a:spcBef>
                <a:spcPts val="290"/>
              </a:spcBef>
            </a:pPr>
            <a:r>
              <a:rPr sz="1000" b="1" spc="14" dirty="0">
                <a:latin typeface="Arial"/>
                <a:cs typeface="Arial"/>
              </a:rPr>
              <a:t>T</a:t>
            </a:r>
            <a:r>
              <a:rPr sz="1000" b="1" spc="-4" dirty="0">
                <a:latin typeface="Arial"/>
                <a:cs typeface="Arial"/>
              </a:rPr>
              <a:t>ec</a:t>
            </a:r>
            <a:r>
              <a:rPr sz="1000" b="1" spc="0" dirty="0">
                <a:latin typeface="Arial"/>
                <a:cs typeface="Arial"/>
              </a:rPr>
              <a:t>n</a:t>
            </a:r>
            <a:r>
              <a:rPr sz="1000" b="1" spc="4" dirty="0">
                <a:latin typeface="Arial"/>
                <a:cs typeface="Arial"/>
              </a:rPr>
              <a:t>o</a:t>
            </a:r>
            <a:r>
              <a:rPr sz="1000" b="1" spc="0" dirty="0">
                <a:latin typeface="Arial"/>
                <a:cs typeface="Arial"/>
              </a:rPr>
              <a:t>logías</a:t>
            </a:r>
            <a:r>
              <a:rPr sz="1000" b="1" spc="-59" dirty="0">
                <a:latin typeface="Arial"/>
                <a:cs typeface="Arial"/>
              </a:rPr>
              <a:t> </a:t>
            </a:r>
            <a:r>
              <a:rPr sz="1000" b="1" spc="0" dirty="0">
                <a:latin typeface="Arial"/>
                <a:cs typeface="Arial"/>
              </a:rPr>
              <a:t>de</a:t>
            </a:r>
            <a:r>
              <a:rPr sz="1000" b="1" spc="3" dirty="0">
                <a:latin typeface="Arial"/>
                <a:cs typeface="Arial"/>
              </a:rPr>
              <a:t> </a:t>
            </a:r>
            <a:r>
              <a:rPr sz="1050" b="1" spc="0" dirty="0">
                <a:latin typeface="Arial"/>
                <a:cs typeface="Arial"/>
              </a:rPr>
              <a:t>Fra</a:t>
            </a:r>
            <a:r>
              <a:rPr sz="1050" b="1" spc="-4" dirty="0">
                <a:latin typeface="Arial"/>
                <a:cs typeface="Arial"/>
              </a:rPr>
              <a:t>m</a:t>
            </a:r>
            <a:r>
              <a:rPr sz="1050" b="1" spc="0" dirty="0">
                <a:latin typeface="Arial"/>
                <a:cs typeface="Arial"/>
              </a:rPr>
              <a:t>e</a:t>
            </a:r>
            <a:r>
              <a:rPr sz="1050" b="1" spc="14" dirty="0">
                <a:latin typeface="Arial"/>
                <a:cs typeface="Arial"/>
              </a:rPr>
              <a:t>w</a:t>
            </a:r>
            <a:r>
              <a:rPr sz="1050" b="1" spc="0" dirty="0">
                <a:latin typeface="Arial"/>
                <a:cs typeface="Arial"/>
              </a:rPr>
              <a:t>ork </a:t>
            </a:r>
            <a:endParaRPr sz="1000">
              <a:latin typeface="Arial"/>
              <a:cs typeface="Arial"/>
            </a:endParaRPr>
          </a:p>
          <a:p>
            <a:pPr marL="1199" marR="1199" algn="ctr">
              <a:lnSpc>
                <a:spcPts val="1149"/>
              </a:lnSpc>
              <a:spcBef>
                <a:spcPts val="305"/>
              </a:spcBef>
            </a:pPr>
            <a:r>
              <a:rPr sz="1000" b="1" spc="-4" dirty="0">
                <a:latin typeface="Arial"/>
                <a:cs typeface="Arial"/>
              </a:rPr>
              <a:t>E</a:t>
            </a:r>
            <a:r>
              <a:rPr sz="1000" b="1" spc="0" dirty="0">
                <a:latin typeface="Arial"/>
                <a:cs typeface="Arial"/>
              </a:rPr>
              <a:t>stá</a:t>
            </a:r>
            <a:r>
              <a:rPr sz="1000" b="1" spc="4" dirty="0">
                <a:latin typeface="Arial"/>
                <a:cs typeface="Arial"/>
              </a:rPr>
              <a:t>n</a:t>
            </a:r>
            <a:r>
              <a:rPr sz="1000" b="1" spc="0" dirty="0">
                <a:latin typeface="Arial"/>
                <a:cs typeface="Arial"/>
              </a:rPr>
              <a:t>da</a:t>
            </a:r>
            <a:r>
              <a:rPr sz="1000" b="1" spc="-4" dirty="0">
                <a:latin typeface="Arial"/>
                <a:cs typeface="Arial"/>
              </a:rPr>
              <a:t>r</a:t>
            </a:r>
            <a:r>
              <a:rPr sz="1000" b="1" spc="0" dirty="0">
                <a:latin typeface="Arial"/>
                <a:cs typeface="Arial"/>
              </a:rPr>
              <a:t>es</a:t>
            </a:r>
            <a:endParaRPr sz="1000">
              <a:latin typeface="Arial"/>
              <a:cs typeface="Arial"/>
            </a:endParaRPr>
          </a:p>
          <a:p>
            <a:pPr marL="487337" marR="488548" algn="ctr">
              <a:lnSpc>
                <a:spcPts val="1145"/>
              </a:lnSpc>
              <a:spcBef>
                <a:spcPts val="348"/>
              </a:spcBef>
            </a:pPr>
            <a:r>
              <a:rPr sz="1000" b="1" spc="0" dirty="0">
                <a:latin typeface="Arial"/>
                <a:cs typeface="Arial"/>
              </a:rPr>
              <a:t>In</a:t>
            </a:r>
            <a:r>
              <a:rPr sz="1000" b="1" spc="4" dirty="0">
                <a:latin typeface="Arial"/>
                <a:cs typeface="Arial"/>
              </a:rPr>
              <a:t>t</a:t>
            </a:r>
            <a:r>
              <a:rPr sz="1000" b="1" spc="0" dirty="0">
                <a:latin typeface="Arial"/>
                <a:cs typeface="Arial"/>
              </a:rPr>
              <a:t>egr</a:t>
            </a:r>
            <a:r>
              <a:rPr sz="1000" b="1" spc="-4" dirty="0">
                <a:latin typeface="Arial"/>
                <a:cs typeface="Arial"/>
              </a:rPr>
              <a:t>a</a:t>
            </a:r>
            <a:r>
              <a:rPr sz="1000" b="1" spc="0" dirty="0">
                <a:latin typeface="Arial"/>
                <a:cs typeface="Arial"/>
              </a:rPr>
              <a:t>ción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4385" y="3462821"/>
            <a:ext cx="1672530" cy="1064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8477" marR="481136" algn="ctr">
              <a:lnSpc>
                <a:spcPts val="1180"/>
              </a:lnSpc>
              <a:spcBef>
                <a:spcPts val="59"/>
              </a:spcBef>
            </a:pPr>
            <a:r>
              <a:rPr sz="1050" b="1" spc="0" dirty="0">
                <a:solidFill>
                  <a:srgbClr val="214A50"/>
                </a:solidFill>
                <a:latin typeface="Arial"/>
                <a:cs typeface="Arial"/>
              </a:rPr>
              <a:t>Trans</a:t>
            </a:r>
            <a:r>
              <a:rPr sz="1050" b="1" spc="-4" dirty="0">
                <a:solidFill>
                  <a:srgbClr val="214A50"/>
                </a:solidFill>
                <a:latin typeface="Arial"/>
                <a:cs typeface="Arial"/>
              </a:rPr>
              <a:t>i</a:t>
            </a:r>
            <a:r>
              <a:rPr sz="1050" b="1" spc="0" dirty="0">
                <a:solidFill>
                  <a:srgbClr val="214A50"/>
                </a:solidFill>
                <a:latin typeface="Arial"/>
                <a:cs typeface="Arial"/>
              </a:rPr>
              <a:t>c</a:t>
            </a:r>
            <a:r>
              <a:rPr sz="1050" b="1" spc="-4" dirty="0">
                <a:solidFill>
                  <a:srgbClr val="214A50"/>
                </a:solidFill>
                <a:latin typeface="Arial"/>
                <a:cs typeface="Arial"/>
              </a:rPr>
              <a:t>i</a:t>
            </a:r>
            <a:r>
              <a:rPr sz="1050" b="1" spc="0" dirty="0">
                <a:solidFill>
                  <a:srgbClr val="214A50"/>
                </a:solidFill>
                <a:latin typeface="Arial"/>
                <a:cs typeface="Arial"/>
              </a:rPr>
              <a:t>ón</a:t>
            </a:r>
            <a:endParaRPr sz="1050">
              <a:latin typeface="Arial"/>
              <a:cs typeface="Arial"/>
            </a:endParaRPr>
          </a:p>
          <a:p>
            <a:pPr marL="191699" marR="204419" indent="-633" algn="ctr">
              <a:lnSpc>
                <a:spcPts val="1207"/>
              </a:lnSpc>
              <a:spcBef>
                <a:spcPts val="246"/>
              </a:spcBef>
            </a:pPr>
            <a:r>
              <a:rPr sz="1050" b="1" spc="0" dirty="0">
                <a:latin typeface="Arial"/>
                <a:cs typeface="Arial"/>
              </a:rPr>
              <a:t>Estado</a:t>
            </a:r>
            <a:r>
              <a:rPr sz="1050" b="1" spc="-34" dirty="0">
                <a:latin typeface="Arial"/>
                <a:cs typeface="Arial"/>
              </a:rPr>
              <a:t> </a:t>
            </a:r>
            <a:r>
              <a:rPr sz="1050" b="1" spc="0" dirty="0">
                <a:latin typeface="Arial"/>
                <a:cs typeface="Arial"/>
              </a:rPr>
              <a:t>de</a:t>
            </a:r>
            <a:r>
              <a:rPr sz="1050" b="1" spc="-14" dirty="0">
                <a:latin typeface="Arial"/>
                <a:cs typeface="Arial"/>
              </a:rPr>
              <a:t> </a:t>
            </a:r>
            <a:r>
              <a:rPr sz="1050" b="1" spc="-4" dirty="0">
                <a:latin typeface="Arial"/>
                <a:cs typeface="Arial"/>
              </a:rPr>
              <a:t>l</a:t>
            </a:r>
            <a:r>
              <a:rPr sz="1050" b="1" spc="0" dirty="0">
                <a:latin typeface="Arial"/>
                <a:cs typeface="Arial"/>
              </a:rPr>
              <a:t>a</a:t>
            </a:r>
            <a:r>
              <a:rPr sz="1050" b="1" spc="9" dirty="0">
                <a:latin typeface="Arial"/>
                <a:cs typeface="Arial"/>
              </a:rPr>
              <a:t> </a:t>
            </a:r>
            <a:r>
              <a:rPr sz="1050" b="1" spc="0" dirty="0">
                <a:latin typeface="Arial"/>
                <a:cs typeface="Arial"/>
              </a:rPr>
              <a:t>V</a:t>
            </a:r>
            <a:r>
              <a:rPr sz="1050" b="1" spc="-4" dirty="0">
                <a:latin typeface="Arial"/>
                <a:cs typeface="Arial"/>
              </a:rPr>
              <a:t>i</a:t>
            </a:r>
            <a:r>
              <a:rPr sz="1050" b="1" spc="0" dirty="0">
                <a:latin typeface="Arial"/>
                <a:cs typeface="Arial"/>
              </a:rPr>
              <a:t>s</a:t>
            </a:r>
            <a:r>
              <a:rPr sz="1050" b="1" spc="-4" dirty="0">
                <a:latin typeface="Arial"/>
                <a:cs typeface="Arial"/>
              </a:rPr>
              <a:t>i</a:t>
            </a:r>
            <a:r>
              <a:rPr sz="1050" b="1" spc="0" dirty="0">
                <a:latin typeface="Arial"/>
                <a:cs typeface="Arial"/>
              </a:rPr>
              <a:t>ón </a:t>
            </a:r>
            <a:endParaRPr sz="1050">
              <a:latin typeface="Arial"/>
              <a:cs typeface="Arial"/>
            </a:endParaRPr>
          </a:p>
          <a:p>
            <a:pPr marL="191699" marR="204419" algn="ctr">
              <a:lnSpc>
                <a:spcPts val="1207"/>
              </a:lnSpc>
              <a:spcBef>
                <a:spcPts val="298"/>
              </a:spcBef>
            </a:pPr>
            <a:r>
              <a:rPr sz="1050" b="1" spc="-29" dirty="0">
                <a:latin typeface="Arial"/>
                <a:cs typeface="Arial"/>
              </a:rPr>
              <a:t>A</a:t>
            </a:r>
            <a:r>
              <a:rPr sz="1050" b="1" spc="0" dirty="0">
                <a:latin typeface="Arial"/>
                <a:cs typeface="Arial"/>
              </a:rPr>
              <a:t>ná</a:t>
            </a:r>
            <a:r>
              <a:rPr sz="1050" b="1" spc="-4" dirty="0">
                <a:latin typeface="Arial"/>
                <a:cs typeface="Arial"/>
              </a:rPr>
              <a:t>li</a:t>
            </a:r>
            <a:r>
              <a:rPr sz="1050" b="1" spc="0" dirty="0">
                <a:latin typeface="Arial"/>
                <a:cs typeface="Arial"/>
              </a:rPr>
              <a:t>s</a:t>
            </a:r>
            <a:r>
              <a:rPr sz="1050" b="1" spc="-4" dirty="0">
                <a:latin typeface="Arial"/>
                <a:cs typeface="Arial"/>
              </a:rPr>
              <a:t>i</a:t>
            </a:r>
            <a:r>
              <a:rPr sz="1050" b="1" spc="0" dirty="0">
                <a:latin typeface="Arial"/>
                <a:cs typeface="Arial"/>
              </a:rPr>
              <a:t>s</a:t>
            </a:r>
            <a:r>
              <a:rPr sz="1050" b="1" spc="9" dirty="0">
                <a:latin typeface="Arial"/>
                <a:cs typeface="Arial"/>
              </a:rPr>
              <a:t> </a:t>
            </a:r>
            <a:r>
              <a:rPr sz="1050" b="1" spc="0" dirty="0">
                <a:latin typeface="Arial"/>
                <a:cs typeface="Arial"/>
              </a:rPr>
              <a:t>de</a:t>
            </a:r>
            <a:r>
              <a:rPr sz="1050" b="1" spc="-14" dirty="0">
                <a:latin typeface="Arial"/>
                <a:cs typeface="Arial"/>
              </a:rPr>
              <a:t> </a:t>
            </a:r>
            <a:r>
              <a:rPr sz="1050" b="1" spc="0" dirty="0">
                <a:latin typeface="Arial"/>
                <a:cs typeface="Arial"/>
              </a:rPr>
              <a:t>brec</a:t>
            </a:r>
            <a:r>
              <a:rPr sz="1050" b="1" spc="4" dirty="0">
                <a:latin typeface="Arial"/>
                <a:cs typeface="Arial"/>
              </a:rPr>
              <a:t>h</a:t>
            </a:r>
            <a:r>
              <a:rPr sz="1050" b="1" spc="0" dirty="0">
                <a:latin typeface="Arial"/>
                <a:cs typeface="Arial"/>
              </a:rPr>
              <a:t>as </a:t>
            </a:r>
            <a:endParaRPr sz="1050">
              <a:latin typeface="Arial"/>
              <a:cs typeface="Arial"/>
            </a:endParaRPr>
          </a:p>
          <a:p>
            <a:pPr marL="191699" marR="204419" algn="ctr">
              <a:lnSpc>
                <a:spcPts val="1207"/>
              </a:lnSpc>
              <a:spcBef>
                <a:spcPts val="298"/>
              </a:spcBef>
            </a:pPr>
            <a:r>
              <a:rPr sz="1050" b="1" spc="0" dirty="0">
                <a:latin typeface="Arial"/>
                <a:cs typeface="Arial"/>
              </a:rPr>
              <a:t>P</a:t>
            </a:r>
            <a:r>
              <a:rPr sz="1050" b="1" spc="-4" dirty="0">
                <a:latin typeface="Arial"/>
                <a:cs typeface="Arial"/>
              </a:rPr>
              <a:t>l</a:t>
            </a:r>
            <a:r>
              <a:rPr sz="1050" b="1" spc="0" dirty="0">
                <a:latin typeface="Arial"/>
                <a:cs typeface="Arial"/>
              </a:rPr>
              <a:t>an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spc="0" dirty="0">
                <a:latin typeface="Arial"/>
                <a:cs typeface="Arial"/>
              </a:rPr>
              <a:t>de</a:t>
            </a:r>
            <a:r>
              <a:rPr sz="1050" b="1" spc="-14" dirty="0">
                <a:latin typeface="Arial"/>
                <a:cs typeface="Arial"/>
              </a:rPr>
              <a:t> </a:t>
            </a:r>
            <a:r>
              <a:rPr sz="1050" b="1" spc="0" dirty="0">
                <a:latin typeface="Arial"/>
                <a:cs typeface="Arial"/>
              </a:rPr>
              <a:t>Trans</a:t>
            </a:r>
            <a:r>
              <a:rPr sz="1050" b="1" spc="-4" dirty="0">
                <a:latin typeface="Arial"/>
                <a:cs typeface="Arial"/>
              </a:rPr>
              <a:t>i</a:t>
            </a:r>
            <a:r>
              <a:rPr sz="1050" b="1" spc="0" dirty="0">
                <a:latin typeface="Arial"/>
                <a:cs typeface="Arial"/>
              </a:rPr>
              <a:t>c</a:t>
            </a:r>
            <a:r>
              <a:rPr sz="1050" b="1" spc="-4" dirty="0">
                <a:latin typeface="Arial"/>
                <a:cs typeface="Arial"/>
              </a:rPr>
              <a:t>i</a:t>
            </a:r>
            <a:r>
              <a:rPr sz="1050" b="1" spc="0" dirty="0">
                <a:latin typeface="Arial"/>
                <a:cs typeface="Arial"/>
              </a:rPr>
              <a:t>ón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313"/>
              </a:spcBef>
            </a:pPr>
            <a:r>
              <a:rPr sz="1050" b="1" spc="-4" dirty="0">
                <a:latin typeface="Arial"/>
                <a:cs typeface="Arial"/>
              </a:rPr>
              <a:t>I</a:t>
            </a:r>
            <a:r>
              <a:rPr sz="1050" b="1" spc="0" dirty="0">
                <a:latin typeface="Arial"/>
                <a:cs typeface="Arial"/>
              </a:rPr>
              <a:t>ns</a:t>
            </a:r>
            <a:r>
              <a:rPr sz="1050" b="1" spc="-4" dirty="0">
                <a:latin typeface="Arial"/>
                <a:cs typeface="Arial"/>
              </a:rPr>
              <a:t>t</a:t>
            </a:r>
            <a:r>
              <a:rPr sz="1050" b="1" spc="0" dirty="0">
                <a:latin typeface="Arial"/>
                <a:cs typeface="Arial"/>
              </a:rPr>
              <a:t>anc</a:t>
            </a:r>
            <a:r>
              <a:rPr sz="1050" b="1" spc="-4" dirty="0">
                <a:latin typeface="Arial"/>
                <a:cs typeface="Arial"/>
              </a:rPr>
              <a:t>i</a:t>
            </a:r>
            <a:r>
              <a:rPr sz="1050" b="1" spc="0" dirty="0">
                <a:latin typeface="Arial"/>
                <a:cs typeface="Arial"/>
              </a:rPr>
              <a:t>ac</a:t>
            </a:r>
            <a:r>
              <a:rPr sz="1050" b="1" spc="-4" dirty="0">
                <a:latin typeface="Arial"/>
                <a:cs typeface="Arial"/>
              </a:rPr>
              <a:t>i</a:t>
            </a:r>
            <a:r>
              <a:rPr sz="1050" b="1" spc="0" dirty="0">
                <a:latin typeface="Arial"/>
                <a:cs typeface="Arial"/>
              </a:rPr>
              <a:t>ón</a:t>
            </a:r>
            <a:r>
              <a:rPr sz="1050" b="1" spc="-44" dirty="0">
                <a:latin typeface="Arial"/>
                <a:cs typeface="Arial"/>
              </a:rPr>
              <a:t> </a:t>
            </a:r>
            <a:r>
              <a:rPr sz="1050" b="1" spc="0" dirty="0">
                <a:latin typeface="Arial"/>
                <a:cs typeface="Arial"/>
              </a:rPr>
              <a:t>del</a:t>
            </a:r>
            <a:r>
              <a:rPr sz="1050" b="1" spc="-9" dirty="0">
                <a:latin typeface="Arial"/>
                <a:cs typeface="Arial"/>
              </a:rPr>
              <a:t> </a:t>
            </a:r>
            <a:r>
              <a:rPr sz="1050" b="1" spc="4" dirty="0">
                <a:latin typeface="Arial"/>
                <a:cs typeface="Arial"/>
              </a:rPr>
              <a:t>C</a:t>
            </a:r>
            <a:r>
              <a:rPr sz="1050" b="1" spc="-4" dirty="0">
                <a:latin typeface="Arial"/>
                <a:cs typeface="Arial"/>
              </a:rPr>
              <a:t>í</a:t>
            </a:r>
            <a:r>
              <a:rPr sz="1050" b="1" spc="0" dirty="0">
                <a:latin typeface="Arial"/>
                <a:cs typeface="Arial"/>
              </a:rPr>
              <a:t>c</a:t>
            </a:r>
            <a:r>
              <a:rPr sz="1050" b="1" spc="-4" dirty="0">
                <a:latin typeface="Arial"/>
                <a:cs typeface="Arial"/>
              </a:rPr>
              <a:t>l</a:t>
            </a:r>
            <a:r>
              <a:rPr sz="1050" b="1" spc="0" dirty="0">
                <a:latin typeface="Arial"/>
                <a:cs typeface="Arial"/>
              </a:rPr>
              <a:t>o</a:t>
            </a:r>
            <a:r>
              <a:rPr sz="1050" b="1" spc="-9" dirty="0">
                <a:latin typeface="Arial"/>
                <a:cs typeface="Arial"/>
              </a:rPr>
              <a:t> </a:t>
            </a:r>
            <a:r>
              <a:rPr sz="1050" b="1" spc="0" dirty="0">
                <a:latin typeface="Arial"/>
                <a:cs typeface="Arial"/>
              </a:rPr>
              <a:t>de</a:t>
            </a:r>
            <a:endParaRPr sz="1050">
              <a:latin typeface="Arial"/>
              <a:cs typeface="Arial"/>
            </a:endParaRPr>
          </a:p>
          <a:p>
            <a:pPr marL="666597" marR="677573" algn="ctr">
              <a:lnSpc>
                <a:spcPts val="1090"/>
              </a:lnSpc>
              <a:spcBef>
                <a:spcPts val="54"/>
              </a:spcBef>
            </a:pPr>
            <a:r>
              <a:rPr sz="1050" b="1" spc="0" dirty="0">
                <a:latin typeface="Arial"/>
                <a:cs typeface="Arial"/>
              </a:rPr>
              <a:t>V</a:t>
            </a:r>
            <a:r>
              <a:rPr sz="1050" b="1" spc="-4" dirty="0">
                <a:latin typeface="Arial"/>
                <a:cs typeface="Arial"/>
              </a:rPr>
              <a:t>i</a:t>
            </a:r>
            <a:r>
              <a:rPr sz="1050" b="1" spc="0" dirty="0">
                <a:latin typeface="Arial"/>
                <a:cs typeface="Arial"/>
              </a:rPr>
              <a:t>da</a:t>
            </a:r>
            <a:endParaRPr sz="10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88104" y="3531655"/>
            <a:ext cx="1722822" cy="926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5914" marR="546067" algn="ctr">
              <a:lnSpc>
                <a:spcPts val="1180"/>
              </a:lnSpc>
              <a:spcBef>
                <a:spcPts val="59"/>
              </a:spcBef>
            </a:pPr>
            <a:r>
              <a:rPr sz="1050" b="1" spc="-4" dirty="0">
                <a:solidFill>
                  <a:srgbClr val="214A50"/>
                </a:solidFill>
                <a:latin typeface="Arial"/>
                <a:cs typeface="Arial"/>
              </a:rPr>
              <a:t>G</a:t>
            </a:r>
            <a:r>
              <a:rPr sz="1050" b="1" spc="0" dirty="0">
                <a:solidFill>
                  <a:srgbClr val="214A50"/>
                </a:solidFill>
                <a:latin typeface="Arial"/>
                <a:cs typeface="Arial"/>
              </a:rPr>
              <a:t>o</a:t>
            </a:r>
            <a:r>
              <a:rPr sz="1050" b="1" spc="4" dirty="0">
                <a:solidFill>
                  <a:srgbClr val="214A50"/>
                </a:solidFill>
                <a:latin typeface="Arial"/>
                <a:cs typeface="Arial"/>
              </a:rPr>
              <a:t>b</a:t>
            </a:r>
            <a:r>
              <a:rPr sz="1050" b="1" spc="-4" dirty="0">
                <a:solidFill>
                  <a:srgbClr val="214A50"/>
                </a:solidFill>
                <a:latin typeface="Arial"/>
                <a:cs typeface="Arial"/>
              </a:rPr>
              <a:t>i</a:t>
            </a:r>
            <a:r>
              <a:rPr sz="1050" b="1" spc="0" dirty="0">
                <a:solidFill>
                  <a:srgbClr val="214A50"/>
                </a:solidFill>
                <a:latin typeface="Arial"/>
                <a:cs typeface="Arial"/>
              </a:rPr>
              <a:t>erno</a:t>
            </a:r>
            <a:endParaRPr sz="1050">
              <a:latin typeface="Arial"/>
              <a:cs typeface="Arial"/>
            </a:endParaRPr>
          </a:p>
          <a:p>
            <a:pPr marL="407980" marR="418450" algn="ctr">
              <a:lnSpc>
                <a:spcPct val="95825"/>
              </a:lnSpc>
              <a:spcBef>
                <a:spcPts val="246"/>
              </a:spcBef>
            </a:pPr>
            <a:r>
              <a:rPr sz="1050" b="1" spc="-4" dirty="0">
                <a:latin typeface="Arial"/>
                <a:cs typeface="Arial"/>
              </a:rPr>
              <a:t>O</a:t>
            </a:r>
            <a:r>
              <a:rPr sz="1050" b="1" spc="0" dirty="0">
                <a:latin typeface="Arial"/>
                <a:cs typeface="Arial"/>
              </a:rPr>
              <a:t>rgan</a:t>
            </a:r>
            <a:r>
              <a:rPr sz="1050" b="1" spc="-4" dirty="0">
                <a:latin typeface="Arial"/>
                <a:cs typeface="Arial"/>
              </a:rPr>
              <a:t>i</a:t>
            </a:r>
            <a:r>
              <a:rPr sz="1050" b="1" spc="0" dirty="0">
                <a:latin typeface="Arial"/>
                <a:cs typeface="Arial"/>
              </a:rPr>
              <a:t>zac</a:t>
            </a:r>
            <a:r>
              <a:rPr sz="1050" b="1" spc="-4" dirty="0">
                <a:latin typeface="Arial"/>
                <a:cs typeface="Arial"/>
              </a:rPr>
              <a:t>i</a:t>
            </a:r>
            <a:r>
              <a:rPr sz="1050" b="1" spc="0" dirty="0">
                <a:latin typeface="Arial"/>
                <a:cs typeface="Arial"/>
              </a:rPr>
              <a:t>ón</a:t>
            </a:r>
            <a:endParaRPr sz="1050">
              <a:latin typeface="Arial"/>
              <a:cs typeface="Arial"/>
            </a:endParaRPr>
          </a:p>
          <a:p>
            <a:pPr marL="509983" marR="519656" algn="ctr">
              <a:lnSpc>
                <a:spcPct val="95825"/>
              </a:lnSpc>
              <a:spcBef>
                <a:spcPts val="305"/>
              </a:spcBef>
            </a:pPr>
            <a:r>
              <a:rPr sz="1050" b="1" dirty="0">
                <a:latin typeface="Arial"/>
                <a:cs typeface="Arial"/>
              </a:rPr>
              <a:t>Pr</a:t>
            </a:r>
            <a:r>
              <a:rPr sz="1050" b="1" spc="-4" dirty="0">
                <a:latin typeface="Arial"/>
                <a:cs typeface="Arial"/>
              </a:rPr>
              <a:t>i</a:t>
            </a:r>
            <a:r>
              <a:rPr sz="1050" b="1" spc="0" dirty="0">
                <a:latin typeface="Arial"/>
                <a:cs typeface="Arial"/>
              </a:rPr>
              <a:t>nc</a:t>
            </a:r>
            <a:r>
              <a:rPr sz="1050" b="1" spc="-4" dirty="0">
                <a:latin typeface="Arial"/>
                <a:cs typeface="Arial"/>
              </a:rPr>
              <a:t>i</a:t>
            </a:r>
            <a:r>
              <a:rPr sz="1050" b="1" spc="0" dirty="0">
                <a:latin typeface="Arial"/>
                <a:cs typeface="Arial"/>
              </a:rPr>
              <a:t>p</a:t>
            </a:r>
            <a:r>
              <a:rPr sz="1050" b="1" spc="-4" dirty="0">
                <a:latin typeface="Arial"/>
                <a:cs typeface="Arial"/>
              </a:rPr>
              <a:t>i</a:t>
            </a:r>
            <a:r>
              <a:rPr sz="1050" b="1" spc="0" dirty="0">
                <a:latin typeface="Arial"/>
                <a:cs typeface="Arial"/>
              </a:rPr>
              <a:t>os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290"/>
              </a:spcBef>
            </a:pPr>
            <a:r>
              <a:rPr sz="1050" b="1" spc="4" dirty="0">
                <a:latin typeface="Arial"/>
                <a:cs typeface="Arial"/>
              </a:rPr>
              <a:t>R</a:t>
            </a:r>
            <a:r>
              <a:rPr sz="1050" b="1" spc="0" dirty="0">
                <a:latin typeface="Arial"/>
                <a:cs typeface="Arial"/>
              </a:rPr>
              <a:t>oles</a:t>
            </a:r>
            <a:r>
              <a:rPr sz="1050" b="1" spc="-29" dirty="0">
                <a:latin typeface="Arial"/>
                <a:cs typeface="Arial"/>
              </a:rPr>
              <a:t> </a:t>
            </a:r>
            <a:r>
              <a:rPr sz="1050" b="1" spc="0" dirty="0">
                <a:latin typeface="Arial"/>
                <a:cs typeface="Arial"/>
              </a:rPr>
              <a:t>y</a:t>
            </a:r>
            <a:r>
              <a:rPr sz="1050" b="1" spc="-4" dirty="0">
                <a:latin typeface="Arial"/>
                <a:cs typeface="Arial"/>
              </a:rPr>
              <a:t> </a:t>
            </a:r>
            <a:r>
              <a:rPr sz="1050" b="1" spc="0" dirty="0">
                <a:latin typeface="Arial"/>
                <a:cs typeface="Arial"/>
              </a:rPr>
              <a:t>resp</a:t>
            </a:r>
            <a:r>
              <a:rPr sz="1050" b="1" spc="4" dirty="0">
                <a:latin typeface="Arial"/>
                <a:cs typeface="Arial"/>
              </a:rPr>
              <a:t>o</a:t>
            </a:r>
            <a:r>
              <a:rPr sz="1050" b="1" spc="0" dirty="0">
                <a:latin typeface="Arial"/>
                <a:cs typeface="Arial"/>
              </a:rPr>
              <a:t>nsab</a:t>
            </a:r>
            <a:r>
              <a:rPr sz="1050" b="1" spc="-4" dirty="0">
                <a:latin typeface="Arial"/>
                <a:cs typeface="Arial"/>
              </a:rPr>
              <a:t>ili</a:t>
            </a:r>
            <a:r>
              <a:rPr sz="1050" b="1" spc="0" dirty="0">
                <a:latin typeface="Arial"/>
                <a:cs typeface="Arial"/>
              </a:rPr>
              <a:t>dad</a:t>
            </a:r>
            <a:r>
              <a:rPr sz="1050" b="1" spc="-9" dirty="0">
                <a:latin typeface="Arial"/>
                <a:cs typeface="Arial"/>
              </a:rPr>
              <a:t>e</a:t>
            </a:r>
            <a:r>
              <a:rPr sz="1050" b="1" spc="0" dirty="0"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  <a:p>
            <a:pPr marL="243306" marR="253679" algn="ctr">
              <a:lnSpc>
                <a:spcPct val="95825"/>
              </a:lnSpc>
              <a:spcBef>
                <a:spcPts val="305"/>
              </a:spcBef>
            </a:pPr>
            <a:r>
              <a:rPr sz="1050" b="1" spc="0" dirty="0">
                <a:latin typeface="Arial"/>
                <a:cs typeface="Arial"/>
              </a:rPr>
              <a:t>Proces</a:t>
            </a:r>
            <a:r>
              <a:rPr sz="1050" b="1" spc="4" dirty="0">
                <a:latin typeface="Arial"/>
                <a:cs typeface="Arial"/>
              </a:rPr>
              <a:t>o</a:t>
            </a:r>
            <a:r>
              <a:rPr sz="1050" b="1" spc="0" dirty="0">
                <a:latin typeface="Arial"/>
                <a:cs typeface="Arial"/>
              </a:rPr>
              <a:t>s</a:t>
            </a:r>
            <a:r>
              <a:rPr sz="1050" b="1" spc="-49" dirty="0">
                <a:latin typeface="Arial"/>
                <a:cs typeface="Arial"/>
              </a:rPr>
              <a:t> </a:t>
            </a:r>
            <a:r>
              <a:rPr sz="1050" b="1" spc="19" dirty="0">
                <a:latin typeface="Arial"/>
                <a:cs typeface="Arial"/>
              </a:rPr>
              <a:t>M</a:t>
            </a:r>
            <a:r>
              <a:rPr sz="1050" b="1" spc="0" dirty="0">
                <a:latin typeface="Arial"/>
                <a:cs typeface="Arial"/>
              </a:rPr>
              <a:t>ét</a:t>
            </a:r>
            <a:r>
              <a:rPr sz="1050" b="1" spc="-4" dirty="0">
                <a:latin typeface="Arial"/>
                <a:cs typeface="Arial"/>
              </a:rPr>
              <a:t>ri</a:t>
            </a:r>
            <a:r>
              <a:rPr sz="1050" b="1" spc="0" dirty="0">
                <a:latin typeface="Arial"/>
                <a:cs typeface="Arial"/>
              </a:rPr>
              <a:t>cas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9157" y="602614"/>
            <a:ext cx="7702910" cy="524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4578" marR="50086">
              <a:lnSpc>
                <a:spcPts val="4580"/>
              </a:lnSpc>
              <a:spcBef>
                <a:spcPts val="229"/>
              </a:spcBef>
            </a:pPr>
            <a:r>
              <a:rPr sz="6600" spc="-89" baseline="3103" dirty="0">
                <a:latin typeface="Calibri"/>
                <a:cs typeface="Calibri"/>
              </a:rPr>
              <a:t>R</a:t>
            </a:r>
            <a:r>
              <a:rPr sz="6600" spc="0" baseline="3103" dirty="0">
                <a:latin typeface="Calibri"/>
                <a:cs typeface="Calibri"/>
              </a:rPr>
              <a:t>equerim</a:t>
            </a:r>
            <a:r>
              <a:rPr sz="6600" spc="-9" baseline="3103" dirty="0">
                <a:latin typeface="Calibri"/>
                <a:cs typeface="Calibri"/>
              </a:rPr>
              <a:t>i</a:t>
            </a:r>
            <a:r>
              <a:rPr sz="6600" spc="0" baseline="3103" dirty="0">
                <a:latin typeface="Calibri"/>
                <a:cs typeface="Calibri"/>
              </a:rPr>
              <a:t>e</a:t>
            </a:r>
            <a:r>
              <a:rPr sz="6600" spc="-39" baseline="3103" dirty="0">
                <a:latin typeface="Calibri"/>
                <a:cs typeface="Calibri"/>
              </a:rPr>
              <a:t>n</a:t>
            </a:r>
            <a:r>
              <a:rPr sz="6600" spc="-34" baseline="3103" dirty="0">
                <a:latin typeface="Calibri"/>
                <a:cs typeface="Calibri"/>
              </a:rPr>
              <a:t>t</a:t>
            </a:r>
            <a:r>
              <a:rPr sz="6600" spc="0" baseline="3103" dirty="0">
                <a:latin typeface="Calibri"/>
                <a:cs typeface="Calibri"/>
              </a:rPr>
              <a:t>os</a:t>
            </a:r>
            <a:r>
              <a:rPr sz="6600" spc="19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o</a:t>
            </a:r>
            <a:r>
              <a:rPr sz="6600" spc="19" baseline="3103" dirty="0">
                <a:latin typeface="Calibri"/>
                <a:cs typeface="Calibri"/>
              </a:rPr>
              <a:t> </a:t>
            </a:r>
            <a:r>
              <a:rPr sz="6600" spc="-89" baseline="3103" dirty="0">
                <a:latin typeface="Calibri"/>
                <a:cs typeface="Calibri"/>
              </a:rPr>
              <a:t>R</a:t>
            </a:r>
            <a:r>
              <a:rPr sz="6600" spc="0" baseline="3103" dirty="0">
                <a:latin typeface="Calibri"/>
                <a:cs typeface="Calibri"/>
              </a:rPr>
              <a:t>equis</a:t>
            </a:r>
            <a:r>
              <a:rPr sz="6600" spc="-14" baseline="3103" dirty="0">
                <a:latin typeface="Calibri"/>
                <a:cs typeface="Calibri"/>
              </a:rPr>
              <a:t>i</a:t>
            </a:r>
            <a:r>
              <a:rPr sz="6600" spc="-34" baseline="3103" dirty="0">
                <a:latin typeface="Calibri"/>
                <a:cs typeface="Calibri"/>
              </a:rPr>
              <a:t>t</a:t>
            </a:r>
            <a:r>
              <a:rPr sz="6600" spc="0" baseline="3103" dirty="0">
                <a:latin typeface="Calibri"/>
                <a:cs typeface="Calibri"/>
              </a:rPr>
              <a:t>o</a:t>
            </a:r>
            <a:endParaRPr sz="4400">
              <a:latin typeface="Calibri"/>
              <a:cs typeface="Calibri"/>
            </a:endParaRPr>
          </a:p>
          <a:p>
            <a:pPr marL="12700" marR="715049">
              <a:lnSpc>
                <a:spcPts val="3295"/>
              </a:lnSpc>
              <a:spcBef>
                <a:spcPts val="3326"/>
              </a:spcBef>
            </a:pPr>
            <a:r>
              <a:rPr sz="2700" spc="0" dirty="0">
                <a:latin typeface="Calibri"/>
                <a:cs typeface="Calibri"/>
              </a:rPr>
              <a:t>La a</a:t>
            </a:r>
            <a:r>
              <a:rPr sz="2700" spc="-34" dirty="0">
                <a:latin typeface="Calibri"/>
                <a:cs typeface="Calibri"/>
              </a:rPr>
              <a:t>r</a:t>
            </a:r>
            <a:r>
              <a:rPr sz="2700" spc="0" dirty="0">
                <a:latin typeface="Calibri"/>
                <a:cs typeface="Calibri"/>
              </a:rPr>
              <a:t>qui</a:t>
            </a:r>
            <a:r>
              <a:rPr sz="2700" spc="-19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ec</a:t>
            </a:r>
            <a:r>
              <a:rPr sz="2700" spc="-9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u</a:t>
            </a:r>
            <a:r>
              <a:rPr sz="2700" spc="-59" dirty="0">
                <a:latin typeface="Calibri"/>
                <a:cs typeface="Calibri"/>
              </a:rPr>
              <a:t>r</a:t>
            </a:r>
            <a:r>
              <a:rPr sz="2700" spc="0" dirty="0">
                <a:latin typeface="Calibri"/>
                <a:cs typeface="Calibri"/>
              </a:rPr>
              <a:t>a</a:t>
            </a:r>
            <a:r>
              <a:rPr sz="2700" spc="-3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es</a:t>
            </a:r>
            <a:r>
              <a:rPr sz="2700" spc="-9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un</a:t>
            </a:r>
            <a:r>
              <a:rPr sz="2700" spc="-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medio</a:t>
            </a:r>
            <a:r>
              <a:rPr sz="2700" spc="-9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p</a:t>
            </a:r>
            <a:r>
              <a:rPr sz="2700" spc="4" dirty="0">
                <a:latin typeface="Calibri"/>
                <a:cs typeface="Calibri"/>
              </a:rPr>
              <a:t>a</a:t>
            </a:r>
            <a:r>
              <a:rPr sz="2700" spc="-59" dirty="0">
                <a:latin typeface="Calibri"/>
                <a:cs typeface="Calibri"/>
              </a:rPr>
              <a:t>r</a:t>
            </a:r>
            <a:r>
              <a:rPr sz="2700" spc="0" dirty="0">
                <a:latin typeface="Calibri"/>
                <a:cs typeface="Calibri"/>
              </a:rPr>
              <a:t>a ase</a:t>
            </a:r>
            <a:r>
              <a:rPr sz="2700" spc="9" dirty="0">
                <a:latin typeface="Calibri"/>
                <a:cs typeface="Calibri"/>
              </a:rPr>
              <a:t>g</a:t>
            </a:r>
            <a:r>
              <a:rPr sz="2700" spc="0" dirty="0">
                <a:latin typeface="Calibri"/>
                <a:cs typeface="Calibri"/>
              </a:rPr>
              <a:t>u</a:t>
            </a:r>
            <a:r>
              <a:rPr sz="2700" spc="-59" dirty="0">
                <a:latin typeface="Calibri"/>
                <a:cs typeface="Calibri"/>
              </a:rPr>
              <a:t>r</a:t>
            </a:r>
            <a:r>
              <a:rPr sz="2700" spc="0" dirty="0">
                <a:latin typeface="Calibri"/>
                <a:cs typeface="Calibri"/>
              </a:rPr>
              <a:t>ar</a:t>
            </a:r>
            <a:r>
              <a:rPr sz="2700" spc="-4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que</a:t>
            </a:r>
            <a:r>
              <a:rPr sz="2700" spc="-29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las </a:t>
            </a:r>
            <a:endParaRPr sz="2700">
              <a:latin typeface="Calibri"/>
              <a:cs typeface="Calibri"/>
            </a:endParaRPr>
          </a:p>
          <a:p>
            <a:pPr marL="12700" marR="715049">
              <a:lnSpc>
                <a:spcPts val="3295"/>
              </a:lnSpc>
            </a:pPr>
            <a:r>
              <a:rPr sz="2700" spc="0" dirty="0">
                <a:latin typeface="Calibri"/>
                <a:cs typeface="Calibri"/>
              </a:rPr>
              <a:t>o</a:t>
            </a:r>
            <a:r>
              <a:rPr sz="2700" spc="-50" dirty="0">
                <a:latin typeface="Calibri"/>
                <a:cs typeface="Calibri"/>
              </a:rPr>
              <a:t>r</a:t>
            </a:r>
            <a:r>
              <a:rPr sz="2700" spc="-54" dirty="0">
                <a:latin typeface="Calibri"/>
                <a:cs typeface="Calibri"/>
              </a:rPr>
              <a:t>g</a:t>
            </a:r>
            <a:r>
              <a:rPr sz="2700" spc="0" dirty="0">
                <a:latin typeface="Calibri"/>
                <a:cs typeface="Calibri"/>
              </a:rPr>
              <a:t>ani</a:t>
            </a:r>
            <a:r>
              <a:rPr sz="2700" spc="-44" dirty="0">
                <a:latin typeface="Calibri"/>
                <a:cs typeface="Calibri"/>
              </a:rPr>
              <a:t>z</a:t>
            </a:r>
            <a:r>
              <a:rPr sz="2700" spc="0" dirty="0">
                <a:latin typeface="Calibri"/>
                <a:cs typeface="Calibri"/>
              </a:rPr>
              <a:t>aciones</a:t>
            </a:r>
            <a:r>
              <a:rPr sz="2700" spc="-3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pued</a:t>
            </a:r>
            <a:r>
              <a:rPr sz="2700" spc="-9" dirty="0">
                <a:latin typeface="Calibri"/>
                <a:cs typeface="Calibri"/>
              </a:rPr>
              <a:t>e</a:t>
            </a:r>
            <a:r>
              <a:rPr sz="2700" spc="0" dirty="0">
                <a:latin typeface="Calibri"/>
                <a:cs typeface="Calibri"/>
              </a:rPr>
              <a:t>n</a:t>
            </a:r>
            <a:r>
              <a:rPr sz="2700" spc="-29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c</a:t>
            </a:r>
            <a:r>
              <a:rPr sz="2700" spc="0" dirty="0">
                <a:latin typeface="Calibri"/>
                <a:cs typeface="Calibri"/>
              </a:rPr>
              <a:t>ambi</a:t>
            </a:r>
            <a:r>
              <a:rPr sz="2700" spc="9" dirty="0">
                <a:latin typeface="Calibri"/>
                <a:cs typeface="Calibri"/>
              </a:rPr>
              <a:t>a</a:t>
            </a:r>
            <a:r>
              <a:rPr sz="2700" spc="0" dirty="0">
                <a:latin typeface="Calibri"/>
                <a:cs typeface="Calibri"/>
              </a:rPr>
              <a:t>r</a:t>
            </a:r>
            <a:r>
              <a:rPr sz="2700" spc="-3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y </a:t>
            </a:r>
            <a:r>
              <a:rPr sz="2700" spc="4" dirty="0">
                <a:latin typeface="Calibri"/>
                <a:cs typeface="Calibri"/>
              </a:rPr>
              <a:t>s</a:t>
            </a:r>
            <a:r>
              <a:rPr sz="2700" spc="-14" dirty="0">
                <a:latin typeface="Calibri"/>
                <a:cs typeface="Calibri"/>
              </a:rPr>
              <a:t>a</a:t>
            </a:r>
            <a:r>
              <a:rPr sz="2700" spc="0" dirty="0">
                <a:latin typeface="Calibri"/>
                <a:cs typeface="Calibri"/>
              </a:rPr>
              <a:t>ti</a:t>
            </a:r>
            <a:r>
              <a:rPr sz="2700" spc="-25" dirty="0">
                <a:latin typeface="Calibri"/>
                <a:cs typeface="Calibri"/>
              </a:rPr>
              <a:t>s</a:t>
            </a:r>
            <a:r>
              <a:rPr sz="2700" spc="-64" dirty="0">
                <a:latin typeface="Calibri"/>
                <a:cs typeface="Calibri"/>
              </a:rPr>
              <a:t>f</a:t>
            </a:r>
            <a:r>
              <a:rPr sz="2700" spc="0" dirty="0">
                <a:latin typeface="Calibri"/>
                <a:cs typeface="Calibri"/>
              </a:rPr>
              <a:t>acer</a:t>
            </a:r>
            <a:r>
              <a:rPr sz="2700" spc="-5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las </a:t>
            </a:r>
            <a:endParaRPr sz="2700">
              <a:latin typeface="Calibri"/>
              <a:cs typeface="Calibri"/>
            </a:endParaRPr>
          </a:p>
          <a:p>
            <a:pPr marL="12700" marR="715049">
              <a:lnSpc>
                <a:spcPts val="3295"/>
              </a:lnSpc>
            </a:pPr>
            <a:r>
              <a:rPr sz="2700" spc="0" dirty="0">
                <a:latin typeface="Calibri"/>
                <a:cs typeface="Calibri"/>
              </a:rPr>
              <a:t>dema</a:t>
            </a:r>
            <a:r>
              <a:rPr sz="2700" spc="9" dirty="0">
                <a:latin typeface="Calibri"/>
                <a:cs typeface="Calibri"/>
              </a:rPr>
              <a:t>n</a:t>
            </a:r>
            <a:r>
              <a:rPr sz="2700" spc="0" dirty="0">
                <a:latin typeface="Calibri"/>
                <a:cs typeface="Calibri"/>
              </a:rPr>
              <a:t>d</a:t>
            </a:r>
            <a:r>
              <a:rPr sz="2700" spc="4" dirty="0">
                <a:latin typeface="Calibri"/>
                <a:cs typeface="Calibri"/>
              </a:rPr>
              <a:t>a</a:t>
            </a:r>
            <a:r>
              <a:rPr sz="2700" spc="0" dirty="0">
                <a:latin typeface="Calibri"/>
                <a:cs typeface="Calibri"/>
              </a:rPr>
              <a:t>s</a:t>
            </a:r>
            <a:r>
              <a:rPr sz="2700" spc="-4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del me</a:t>
            </a:r>
            <a:r>
              <a:rPr sz="2700" spc="-39" dirty="0">
                <a:latin typeface="Calibri"/>
                <a:cs typeface="Calibri"/>
              </a:rPr>
              <a:t>r</a:t>
            </a:r>
            <a:r>
              <a:rPr sz="2700" spc="-19" dirty="0">
                <a:latin typeface="Calibri"/>
                <a:cs typeface="Calibri"/>
              </a:rPr>
              <a:t>c</a:t>
            </a:r>
            <a:r>
              <a:rPr sz="2700" spc="0" dirty="0">
                <a:latin typeface="Calibri"/>
                <a:cs typeface="Calibri"/>
              </a:rPr>
              <a:t>a</a:t>
            </a:r>
            <a:r>
              <a:rPr sz="2700" spc="4" dirty="0">
                <a:latin typeface="Calibri"/>
                <a:cs typeface="Calibri"/>
              </a:rPr>
              <a:t>d</a:t>
            </a:r>
            <a:r>
              <a:rPr sz="2700" spc="0" dirty="0">
                <a:latin typeface="Calibri"/>
                <a:cs typeface="Calibri"/>
              </a:rPr>
              <a:t>o</a:t>
            </a:r>
            <a:r>
              <a:rPr sz="2700" spc="-9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y </a:t>
            </a:r>
            <a:r>
              <a:rPr sz="2700" spc="4" dirty="0">
                <a:latin typeface="Calibri"/>
                <a:cs typeface="Calibri"/>
              </a:rPr>
              <a:t>q</a:t>
            </a:r>
            <a:r>
              <a:rPr sz="2700" spc="0" dirty="0">
                <a:latin typeface="Calibri"/>
                <a:cs typeface="Calibri"/>
              </a:rPr>
              <a:t>ue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ope</a:t>
            </a:r>
            <a:r>
              <a:rPr sz="2700" spc="-64" dirty="0">
                <a:latin typeface="Calibri"/>
                <a:cs typeface="Calibri"/>
              </a:rPr>
              <a:t>r</a:t>
            </a:r>
            <a:r>
              <a:rPr sz="2700" spc="0" dirty="0">
                <a:latin typeface="Calibri"/>
                <a:cs typeface="Calibri"/>
              </a:rPr>
              <a:t>ar de</a:t>
            </a:r>
            <a:r>
              <a:rPr sz="2700" spc="-1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m</a:t>
            </a:r>
            <a:r>
              <a:rPr sz="2700" spc="4" dirty="0">
                <a:latin typeface="Calibri"/>
                <a:cs typeface="Calibri"/>
              </a:rPr>
              <a:t>a</a:t>
            </a:r>
            <a:r>
              <a:rPr sz="2700" spc="0" dirty="0">
                <a:latin typeface="Calibri"/>
                <a:cs typeface="Calibri"/>
              </a:rPr>
              <a:t>ne</a:t>
            </a:r>
            <a:r>
              <a:rPr sz="2700" spc="-64" dirty="0">
                <a:latin typeface="Calibri"/>
                <a:cs typeface="Calibri"/>
              </a:rPr>
              <a:t>r</a:t>
            </a:r>
            <a:r>
              <a:rPr sz="2700" spc="0" dirty="0">
                <a:latin typeface="Calibri"/>
                <a:cs typeface="Calibri"/>
              </a:rPr>
              <a:t>a </a:t>
            </a:r>
            <a:endParaRPr sz="2700">
              <a:latin typeface="Calibri"/>
              <a:cs typeface="Calibri"/>
            </a:endParaRPr>
          </a:p>
          <a:p>
            <a:pPr marL="12700" marR="715049">
              <a:lnSpc>
                <a:spcPts val="3295"/>
              </a:lnSpc>
            </a:pP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0" dirty="0">
                <a:latin typeface="Calibri"/>
                <a:cs typeface="Calibri"/>
              </a:rPr>
              <a:t>fi</a:t>
            </a:r>
            <a:r>
              <a:rPr sz="2700" spc="-4" dirty="0">
                <a:latin typeface="Calibri"/>
                <a:cs typeface="Calibri"/>
              </a:rPr>
              <a:t>c</a:t>
            </a:r>
            <a:r>
              <a:rPr sz="2700" spc="0" dirty="0">
                <a:latin typeface="Calibri"/>
                <a:cs typeface="Calibri"/>
              </a:rPr>
              <a:t>ie</a:t>
            </a:r>
            <a:r>
              <a:rPr sz="2700" spc="-25" dirty="0">
                <a:latin typeface="Calibri"/>
                <a:cs typeface="Calibri"/>
              </a:rPr>
              <a:t>nt</a:t>
            </a:r>
            <a:r>
              <a:rPr sz="2700" spc="0" dirty="0">
                <a:latin typeface="Calibri"/>
                <a:cs typeface="Calibri"/>
              </a:rPr>
              <a:t>e.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295"/>
              </a:lnSpc>
            </a:pPr>
            <a:r>
              <a:rPr sz="2700" spc="0" dirty="0">
                <a:latin typeface="Calibri"/>
                <a:cs typeface="Calibri"/>
              </a:rPr>
              <a:t>Un </a:t>
            </a:r>
            <a:r>
              <a:rPr sz="2700" spc="-39" dirty="0">
                <a:latin typeface="Calibri"/>
                <a:cs typeface="Calibri"/>
              </a:rPr>
              <a:t>r</a:t>
            </a:r>
            <a:r>
              <a:rPr sz="2700" spc="0" dirty="0">
                <a:latin typeface="Calibri"/>
                <a:cs typeface="Calibri"/>
              </a:rPr>
              <a:t>equerimi</a:t>
            </a:r>
            <a:r>
              <a:rPr sz="2700" spc="-4" dirty="0">
                <a:latin typeface="Calibri"/>
                <a:cs typeface="Calibri"/>
              </a:rPr>
              <a:t>e</a:t>
            </a:r>
            <a:r>
              <a:rPr sz="2700" spc="-14" dirty="0">
                <a:latin typeface="Calibri"/>
                <a:cs typeface="Calibri"/>
              </a:rPr>
              <a:t>n</a:t>
            </a:r>
            <a:r>
              <a:rPr sz="2700" spc="-25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os</a:t>
            </a:r>
            <a:r>
              <a:rPr sz="2700" spc="-29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describe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una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9" dirty="0">
                <a:latin typeface="Calibri"/>
                <a:cs typeface="Calibri"/>
              </a:rPr>
              <a:t>c</a:t>
            </a:r>
            <a:r>
              <a:rPr sz="2700" spc="0" dirty="0">
                <a:latin typeface="Calibri"/>
                <a:cs typeface="Calibri"/>
              </a:rPr>
              <a:t>ondición o </a:t>
            </a:r>
            <a:r>
              <a:rPr sz="2700" spc="-25" dirty="0">
                <a:latin typeface="Calibri"/>
                <a:cs typeface="Calibri"/>
              </a:rPr>
              <a:t>c</a:t>
            </a:r>
            <a:r>
              <a:rPr sz="2700" spc="0" dirty="0">
                <a:latin typeface="Calibri"/>
                <a:cs typeface="Calibri"/>
              </a:rPr>
              <a:t>a</a:t>
            </a:r>
            <a:r>
              <a:rPr sz="2700" spc="4" dirty="0">
                <a:latin typeface="Calibri"/>
                <a:cs typeface="Calibri"/>
              </a:rPr>
              <a:t>p</a:t>
            </a:r>
            <a:r>
              <a:rPr sz="2700" spc="0" dirty="0">
                <a:latin typeface="Calibri"/>
                <a:cs typeface="Calibri"/>
              </a:rPr>
              <a:t>acid</a:t>
            </a:r>
            <a:r>
              <a:rPr sz="2700" spc="9" dirty="0">
                <a:latin typeface="Calibri"/>
                <a:cs typeface="Calibri"/>
              </a:rPr>
              <a:t>a</a:t>
            </a:r>
            <a:r>
              <a:rPr sz="2700" spc="0" dirty="0">
                <a:latin typeface="Calibri"/>
                <a:cs typeface="Calibri"/>
              </a:rPr>
              <a:t>d 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295"/>
              </a:lnSpc>
            </a:pPr>
            <a:r>
              <a:rPr sz="2700" spc="0" dirty="0">
                <a:latin typeface="Calibri"/>
                <a:cs typeface="Calibri"/>
              </a:rPr>
              <a:t>que</a:t>
            </a:r>
            <a:r>
              <a:rPr sz="2700" spc="-9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un si</a:t>
            </a:r>
            <a:r>
              <a:rPr sz="2700" spc="-34" dirty="0">
                <a:latin typeface="Calibri"/>
                <a:cs typeface="Calibri"/>
              </a:rPr>
              <a:t>s</a:t>
            </a:r>
            <a:r>
              <a:rPr sz="2700" spc="-25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ema</a:t>
            </a:r>
            <a:r>
              <a:rPr sz="2700" spc="-2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debe</a:t>
            </a:r>
            <a:r>
              <a:rPr sz="2700" spc="-1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cumpli</a:t>
            </a:r>
            <a:r>
              <a:rPr sz="2700" spc="-239" dirty="0">
                <a:latin typeface="Calibri"/>
                <a:cs typeface="Calibri"/>
              </a:rPr>
              <a:t>r</a:t>
            </a:r>
            <a:r>
              <a:rPr sz="2700" spc="0" dirty="0">
                <a:latin typeface="Calibri"/>
                <a:cs typeface="Calibri"/>
              </a:rPr>
              <a:t>, </a:t>
            </a:r>
            <a:r>
              <a:rPr sz="2700" spc="-50" dirty="0">
                <a:latin typeface="Calibri"/>
                <a:cs typeface="Calibri"/>
              </a:rPr>
              <a:t>y</a:t>
            </a:r>
            <a:r>
              <a:rPr sz="2700" spc="0" dirty="0">
                <a:latin typeface="Calibri"/>
                <a:cs typeface="Calibri"/>
              </a:rPr>
              <a:t>a sea d</a:t>
            </a:r>
            <a:r>
              <a:rPr sz="2700" spc="-9" dirty="0">
                <a:latin typeface="Calibri"/>
                <a:cs typeface="Calibri"/>
              </a:rPr>
              <a:t>e</a:t>
            </a:r>
            <a:r>
              <a:rPr sz="2700" spc="0" dirty="0">
                <a:latin typeface="Calibri"/>
                <a:cs typeface="Calibri"/>
              </a:rPr>
              <a:t>ri</a:t>
            </a:r>
            <a:r>
              <a:rPr sz="2700" spc="-39" dirty="0">
                <a:latin typeface="Calibri"/>
                <a:cs typeface="Calibri"/>
              </a:rPr>
              <a:t>v</a:t>
            </a:r>
            <a:r>
              <a:rPr sz="2700" spc="0" dirty="0">
                <a:latin typeface="Calibri"/>
                <a:cs typeface="Calibri"/>
              </a:rPr>
              <a:t>a</a:t>
            </a:r>
            <a:r>
              <a:rPr sz="2700" spc="4" dirty="0">
                <a:latin typeface="Calibri"/>
                <a:cs typeface="Calibri"/>
              </a:rPr>
              <a:t>d</a:t>
            </a:r>
            <a:r>
              <a:rPr sz="2700" spc="0" dirty="0">
                <a:latin typeface="Calibri"/>
                <a:cs typeface="Calibri"/>
              </a:rPr>
              <a:t>o 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295"/>
              </a:lnSpc>
            </a:pPr>
            <a:r>
              <a:rPr sz="2700" spc="0" dirty="0">
                <a:latin typeface="Calibri"/>
                <a:cs typeface="Calibri"/>
              </a:rPr>
              <a:t>di</a:t>
            </a:r>
            <a:r>
              <a:rPr sz="2700" spc="-39" dirty="0">
                <a:latin typeface="Calibri"/>
                <a:cs typeface="Calibri"/>
              </a:rPr>
              <a:t>r</a:t>
            </a:r>
            <a:r>
              <a:rPr sz="2700" spc="0" dirty="0">
                <a:latin typeface="Calibri"/>
                <a:cs typeface="Calibri"/>
              </a:rPr>
              <a:t>e</a:t>
            </a:r>
            <a:r>
              <a:rPr sz="2700" spc="-4" dirty="0">
                <a:latin typeface="Calibri"/>
                <a:cs typeface="Calibri"/>
              </a:rPr>
              <a:t>c</a:t>
            </a:r>
            <a:r>
              <a:rPr sz="2700" spc="-44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ame</a:t>
            </a:r>
            <a:r>
              <a:rPr sz="2700" spc="-19" dirty="0">
                <a:latin typeface="Calibri"/>
                <a:cs typeface="Calibri"/>
              </a:rPr>
              <a:t>n</a:t>
            </a:r>
            <a:r>
              <a:rPr sz="2700" spc="-25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e</a:t>
            </a:r>
            <a:r>
              <a:rPr sz="2700" spc="-3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de</a:t>
            </a:r>
            <a:r>
              <a:rPr sz="2700" spc="-1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las n</a:t>
            </a:r>
            <a:r>
              <a:rPr sz="2700" spc="-9" dirty="0">
                <a:latin typeface="Calibri"/>
                <a:cs typeface="Calibri"/>
              </a:rPr>
              <a:t>e</a:t>
            </a:r>
            <a:r>
              <a:rPr sz="2700" spc="0" dirty="0">
                <a:latin typeface="Calibri"/>
                <a:cs typeface="Calibri"/>
              </a:rPr>
              <a:t>c</a:t>
            </a:r>
            <a:r>
              <a:rPr sz="2700" spc="-4" dirty="0">
                <a:latin typeface="Calibri"/>
                <a:cs typeface="Calibri"/>
              </a:rPr>
              <a:t>e</a:t>
            </a:r>
            <a:r>
              <a:rPr sz="2700" spc="0" dirty="0">
                <a:latin typeface="Calibri"/>
                <a:cs typeface="Calibri"/>
              </a:rPr>
              <a:t>sid</a:t>
            </a:r>
            <a:r>
              <a:rPr sz="2700" spc="4" dirty="0">
                <a:latin typeface="Calibri"/>
                <a:cs typeface="Calibri"/>
              </a:rPr>
              <a:t>a</a:t>
            </a:r>
            <a:r>
              <a:rPr sz="2700" spc="0" dirty="0">
                <a:latin typeface="Calibri"/>
                <a:cs typeface="Calibri"/>
              </a:rPr>
              <a:t>des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del us</a:t>
            </a:r>
            <a:r>
              <a:rPr sz="2700" spc="4" dirty="0">
                <a:latin typeface="Calibri"/>
                <a:cs typeface="Calibri"/>
              </a:rPr>
              <a:t>u</a:t>
            </a:r>
            <a:r>
              <a:rPr sz="2700" spc="0" dirty="0">
                <a:latin typeface="Calibri"/>
                <a:cs typeface="Calibri"/>
              </a:rPr>
              <a:t>ari</a:t>
            </a:r>
            <a:r>
              <a:rPr sz="2700" spc="-39" dirty="0">
                <a:latin typeface="Calibri"/>
                <a:cs typeface="Calibri"/>
              </a:rPr>
              <a:t>o</a:t>
            </a:r>
            <a:r>
              <a:rPr sz="2700" spc="0" dirty="0">
                <a:latin typeface="Calibri"/>
                <a:cs typeface="Calibri"/>
              </a:rPr>
              <a:t>,</a:t>
            </a:r>
            <a:r>
              <a:rPr sz="2700" spc="-44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o dicho</a:t>
            </a:r>
            <a:endParaRPr sz="2700">
              <a:latin typeface="Calibri"/>
              <a:cs typeface="Calibri"/>
            </a:endParaRPr>
          </a:p>
          <a:p>
            <a:pPr marL="12700" marR="50086">
              <a:lnSpc>
                <a:spcPts val="2670"/>
              </a:lnSpc>
            </a:pPr>
            <a:r>
              <a:rPr sz="4050" spc="0" baseline="2022" dirty="0">
                <a:latin typeface="Calibri"/>
                <a:cs typeface="Calibri"/>
              </a:rPr>
              <a:t>en</a:t>
            </a:r>
            <a:r>
              <a:rPr sz="4050" spc="-14" baseline="2022" dirty="0">
                <a:latin typeface="Calibri"/>
                <a:cs typeface="Calibri"/>
              </a:rPr>
              <a:t> </a:t>
            </a:r>
            <a:r>
              <a:rPr sz="4050" spc="0" baseline="2022" dirty="0">
                <a:latin typeface="Calibri"/>
                <a:cs typeface="Calibri"/>
              </a:rPr>
              <a:t>un </a:t>
            </a:r>
            <a:r>
              <a:rPr sz="4050" spc="-25" baseline="2022" dirty="0">
                <a:latin typeface="Calibri"/>
                <a:cs typeface="Calibri"/>
              </a:rPr>
              <a:t>c</a:t>
            </a:r>
            <a:r>
              <a:rPr sz="4050" spc="0" baseline="2022" dirty="0">
                <a:latin typeface="Calibri"/>
                <a:cs typeface="Calibri"/>
              </a:rPr>
              <a:t>o</a:t>
            </a:r>
            <a:r>
              <a:rPr sz="4050" spc="-25" baseline="2022" dirty="0">
                <a:latin typeface="Calibri"/>
                <a:cs typeface="Calibri"/>
              </a:rPr>
              <a:t>n</a:t>
            </a:r>
            <a:r>
              <a:rPr sz="4050" spc="0" baseline="2022" dirty="0">
                <a:latin typeface="Calibri"/>
                <a:cs typeface="Calibri"/>
              </a:rPr>
              <a:t>t</a:t>
            </a:r>
            <a:r>
              <a:rPr sz="4050" spc="-64" baseline="2022" dirty="0">
                <a:latin typeface="Calibri"/>
                <a:cs typeface="Calibri"/>
              </a:rPr>
              <a:t>r</a:t>
            </a:r>
            <a:r>
              <a:rPr sz="4050" spc="-14" baseline="2022" dirty="0">
                <a:latin typeface="Calibri"/>
                <a:cs typeface="Calibri"/>
              </a:rPr>
              <a:t>a</a:t>
            </a:r>
            <a:r>
              <a:rPr sz="4050" spc="-25" baseline="2022" dirty="0">
                <a:latin typeface="Calibri"/>
                <a:cs typeface="Calibri"/>
              </a:rPr>
              <a:t>t</a:t>
            </a:r>
            <a:r>
              <a:rPr sz="4050" spc="-44" baseline="2022" dirty="0">
                <a:latin typeface="Calibri"/>
                <a:cs typeface="Calibri"/>
              </a:rPr>
              <a:t>o</a:t>
            </a:r>
            <a:r>
              <a:rPr sz="4050" spc="0" baseline="2022" dirty="0">
                <a:latin typeface="Calibri"/>
                <a:cs typeface="Calibri"/>
              </a:rPr>
              <a:t>,</a:t>
            </a:r>
            <a:r>
              <a:rPr sz="4050" spc="-44" baseline="2022" dirty="0">
                <a:latin typeface="Calibri"/>
                <a:cs typeface="Calibri"/>
              </a:rPr>
              <a:t> </a:t>
            </a:r>
            <a:r>
              <a:rPr sz="4050" spc="0" baseline="2022" dirty="0">
                <a:latin typeface="Calibri"/>
                <a:cs typeface="Calibri"/>
              </a:rPr>
              <a:t>norma, especi</a:t>
            </a:r>
            <a:r>
              <a:rPr sz="4050" spc="-4" baseline="2022" dirty="0">
                <a:latin typeface="Calibri"/>
                <a:cs typeface="Calibri"/>
              </a:rPr>
              <a:t>f</a:t>
            </a:r>
            <a:r>
              <a:rPr sz="4050" spc="0" baseline="2022" dirty="0">
                <a:latin typeface="Calibri"/>
                <a:cs typeface="Calibri"/>
              </a:rPr>
              <a:t>i</a:t>
            </a:r>
            <a:r>
              <a:rPr sz="4050" spc="-25" baseline="2022" dirty="0">
                <a:latin typeface="Calibri"/>
                <a:cs typeface="Calibri"/>
              </a:rPr>
              <a:t>c</a:t>
            </a:r>
            <a:r>
              <a:rPr sz="4050" spc="0" baseline="2022" dirty="0">
                <a:latin typeface="Calibri"/>
                <a:cs typeface="Calibri"/>
              </a:rPr>
              <a:t>ación</a:t>
            </a:r>
            <a:r>
              <a:rPr sz="4050" spc="-25" baseline="2022" dirty="0">
                <a:latin typeface="Calibri"/>
                <a:cs typeface="Calibri"/>
              </a:rPr>
              <a:t> </a:t>
            </a:r>
            <a:r>
              <a:rPr sz="4050" spc="0" baseline="2022" dirty="0">
                <a:latin typeface="Calibri"/>
                <a:cs typeface="Calibri"/>
              </a:rPr>
              <a:t>u</a:t>
            </a:r>
            <a:r>
              <a:rPr sz="4050" spc="9" baseline="2022" dirty="0">
                <a:latin typeface="Calibri"/>
                <a:cs typeface="Calibri"/>
              </a:rPr>
              <a:t> </a:t>
            </a:r>
            <a:r>
              <a:rPr sz="4050" spc="0" baseline="2022" dirty="0">
                <a:latin typeface="Calibri"/>
                <a:cs typeface="Calibri"/>
              </a:rPr>
              <a:t>ot</a:t>
            </a:r>
            <a:r>
              <a:rPr sz="4050" spc="-50" baseline="2022" dirty="0">
                <a:latin typeface="Calibri"/>
                <a:cs typeface="Calibri"/>
              </a:rPr>
              <a:t>r</a:t>
            </a:r>
            <a:r>
              <a:rPr sz="4050" spc="0" baseline="2022" dirty="0">
                <a:latin typeface="Calibri"/>
                <a:cs typeface="Calibri"/>
              </a:rPr>
              <a:t>o</a:t>
            </a:r>
            <a:endParaRPr sz="2700">
              <a:latin typeface="Calibri"/>
              <a:cs typeface="Calibri"/>
            </a:endParaRPr>
          </a:p>
          <a:p>
            <a:pPr marL="12700" marR="50086">
              <a:lnSpc>
                <a:spcPts val="2665"/>
              </a:lnSpc>
            </a:pPr>
            <a:r>
              <a:rPr sz="4050" spc="0" baseline="4045" dirty="0">
                <a:latin typeface="Calibri"/>
                <a:cs typeface="Calibri"/>
              </a:rPr>
              <a:t>docum</a:t>
            </a:r>
            <a:r>
              <a:rPr sz="4050" spc="-9" baseline="4045" dirty="0">
                <a:latin typeface="Calibri"/>
                <a:cs typeface="Calibri"/>
              </a:rPr>
              <a:t>e</a:t>
            </a:r>
            <a:r>
              <a:rPr sz="4050" spc="-19" baseline="4045" dirty="0">
                <a:latin typeface="Calibri"/>
                <a:cs typeface="Calibri"/>
              </a:rPr>
              <a:t>n</a:t>
            </a:r>
            <a:r>
              <a:rPr sz="4050" spc="-25" baseline="4045" dirty="0">
                <a:latin typeface="Calibri"/>
                <a:cs typeface="Calibri"/>
              </a:rPr>
              <a:t>t</a:t>
            </a:r>
            <a:r>
              <a:rPr sz="4050" spc="0" baseline="4045" dirty="0">
                <a:latin typeface="Calibri"/>
                <a:cs typeface="Calibri"/>
              </a:rPr>
              <a:t>o</a:t>
            </a:r>
            <a:r>
              <a:rPr sz="4050" spc="-34" baseline="4045" dirty="0">
                <a:latin typeface="Calibri"/>
                <a:cs typeface="Calibri"/>
              </a:rPr>
              <a:t> </a:t>
            </a:r>
            <a:r>
              <a:rPr sz="4050" spc="-64" baseline="4045" dirty="0">
                <a:latin typeface="Calibri"/>
                <a:cs typeface="Calibri"/>
              </a:rPr>
              <a:t>f</a:t>
            </a:r>
            <a:r>
              <a:rPr sz="4050" spc="0" baseline="4045" dirty="0">
                <a:latin typeface="Calibri"/>
                <a:cs typeface="Calibri"/>
              </a:rPr>
              <a:t>ormalme</a:t>
            </a:r>
            <a:r>
              <a:rPr sz="4050" spc="-25" baseline="4045" dirty="0">
                <a:latin typeface="Calibri"/>
                <a:cs typeface="Calibri"/>
              </a:rPr>
              <a:t>nt</a:t>
            </a:r>
            <a:r>
              <a:rPr sz="4050" spc="0" baseline="4045" dirty="0">
                <a:latin typeface="Calibri"/>
                <a:cs typeface="Calibri"/>
              </a:rPr>
              <a:t>e</a:t>
            </a:r>
            <a:r>
              <a:rPr sz="4050" spc="-9" baseline="4045" dirty="0">
                <a:latin typeface="Calibri"/>
                <a:cs typeface="Calibri"/>
              </a:rPr>
              <a:t> </a:t>
            </a:r>
            <a:r>
              <a:rPr sz="4050" spc="0" baseline="4045" dirty="0">
                <a:latin typeface="Calibri"/>
                <a:cs typeface="Calibri"/>
              </a:rPr>
              <a:t>impue</a:t>
            </a:r>
            <a:r>
              <a:rPr sz="4050" spc="-39" baseline="4045" dirty="0">
                <a:latin typeface="Calibri"/>
                <a:cs typeface="Calibri"/>
              </a:rPr>
              <a:t>s</a:t>
            </a:r>
            <a:r>
              <a:rPr sz="4050" spc="-25" baseline="4045" dirty="0">
                <a:latin typeface="Calibri"/>
                <a:cs typeface="Calibri"/>
              </a:rPr>
              <a:t>t</a:t>
            </a:r>
            <a:r>
              <a:rPr sz="4050" spc="0" baseline="4045" dirty="0">
                <a:latin typeface="Calibri"/>
                <a:cs typeface="Calibri"/>
              </a:rPr>
              <a:t>o</a:t>
            </a:r>
            <a:endParaRPr sz="2700">
              <a:latin typeface="Calibri"/>
              <a:cs typeface="Calibri"/>
            </a:endParaRPr>
          </a:p>
          <a:p>
            <a:pPr marL="12700" marR="50086">
              <a:lnSpc>
                <a:spcPts val="3245"/>
              </a:lnSpc>
              <a:spcBef>
                <a:spcPts val="29"/>
              </a:spcBef>
            </a:pPr>
            <a:r>
              <a:rPr sz="4050" spc="-9" baseline="2022" dirty="0">
                <a:latin typeface="Calibri"/>
                <a:cs typeface="Calibri"/>
              </a:rPr>
              <a:t>M</a:t>
            </a:r>
            <a:r>
              <a:rPr sz="4050" spc="0" baseline="2022" dirty="0">
                <a:latin typeface="Calibri"/>
                <a:cs typeface="Calibri"/>
              </a:rPr>
              <a:t>e</a:t>
            </a:r>
            <a:r>
              <a:rPr sz="4050" spc="-25" baseline="2022" dirty="0">
                <a:latin typeface="Calibri"/>
                <a:cs typeface="Calibri"/>
              </a:rPr>
              <a:t>c</a:t>
            </a:r>
            <a:r>
              <a:rPr sz="4050" spc="0" baseline="2022" dirty="0">
                <a:latin typeface="Calibri"/>
                <a:cs typeface="Calibri"/>
              </a:rPr>
              <a:t>a</a:t>
            </a:r>
            <a:r>
              <a:rPr sz="4050" spc="4" baseline="2022" dirty="0">
                <a:latin typeface="Calibri"/>
                <a:cs typeface="Calibri"/>
              </a:rPr>
              <a:t>n</a:t>
            </a:r>
            <a:r>
              <a:rPr sz="4050" spc="0" baseline="2022" dirty="0">
                <a:latin typeface="Calibri"/>
                <a:cs typeface="Calibri"/>
              </a:rPr>
              <a:t>ismos pa</a:t>
            </a:r>
            <a:r>
              <a:rPr sz="4050" spc="-54" baseline="2022" dirty="0">
                <a:latin typeface="Calibri"/>
                <a:cs typeface="Calibri"/>
              </a:rPr>
              <a:t>r</a:t>
            </a:r>
            <a:r>
              <a:rPr sz="4050" spc="0" baseline="2022" dirty="0">
                <a:latin typeface="Calibri"/>
                <a:cs typeface="Calibri"/>
              </a:rPr>
              <a:t>a</a:t>
            </a:r>
            <a:r>
              <a:rPr sz="4050" spc="-24" baseline="2022" dirty="0">
                <a:latin typeface="Calibri"/>
                <a:cs typeface="Calibri"/>
              </a:rPr>
              <a:t> </a:t>
            </a:r>
            <a:r>
              <a:rPr sz="4050" spc="-44" baseline="2022" dirty="0">
                <a:latin typeface="Calibri"/>
                <a:cs typeface="Calibri"/>
              </a:rPr>
              <a:t>e</a:t>
            </a:r>
            <a:r>
              <a:rPr sz="4050" spc="-9" baseline="2022" dirty="0">
                <a:latin typeface="Calibri"/>
                <a:cs typeface="Calibri"/>
              </a:rPr>
              <a:t>x</a:t>
            </a:r>
            <a:r>
              <a:rPr sz="4050" spc="0" baseline="2022" dirty="0">
                <a:latin typeface="Calibri"/>
                <a:cs typeface="Calibri"/>
              </a:rPr>
              <a:t>p</a:t>
            </a:r>
            <a:r>
              <a:rPr sz="4050" spc="-39" baseline="2022" dirty="0">
                <a:latin typeface="Calibri"/>
                <a:cs typeface="Calibri"/>
              </a:rPr>
              <a:t>r</a:t>
            </a:r>
            <a:r>
              <a:rPr sz="4050" spc="0" baseline="2022" dirty="0">
                <a:latin typeface="Calibri"/>
                <a:cs typeface="Calibri"/>
              </a:rPr>
              <a:t>esarlos</a:t>
            </a:r>
            <a:endParaRPr sz="2700">
              <a:latin typeface="Calibri"/>
              <a:cs typeface="Calibri"/>
            </a:endParaRPr>
          </a:p>
          <a:p>
            <a:pPr marL="127000" marR="50086">
              <a:lnSpc>
                <a:spcPts val="2880"/>
              </a:lnSpc>
            </a:pPr>
            <a:r>
              <a:rPr sz="3600" spc="0" baseline="1207" dirty="0">
                <a:latin typeface="Arial"/>
                <a:cs typeface="Arial"/>
              </a:rPr>
              <a:t>–</a:t>
            </a:r>
            <a:r>
              <a:rPr sz="3600" spc="259" baseline="1207" dirty="0">
                <a:latin typeface="Arial"/>
                <a:cs typeface="Arial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C</a:t>
            </a:r>
            <a:r>
              <a:rPr sz="3600" spc="-9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sos de Uso</a:t>
            </a:r>
            <a:endParaRPr sz="2400">
              <a:latin typeface="Calibri"/>
              <a:cs typeface="Calibri"/>
            </a:endParaRPr>
          </a:p>
          <a:p>
            <a:pPr marL="127000" marR="50086">
              <a:lnSpc>
                <a:spcPts val="2885"/>
              </a:lnSpc>
              <a:spcBef>
                <a:spcPts val="0"/>
              </a:spcBef>
            </a:pPr>
            <a:r>
              <a:rPr sz="3600" spc="0" baseline="1207" dirty="0">
                <a:latin typeface="Arial"/>
                <a:cs typeface="Arial"/>
              </a:rPr>
              <a:t>–</a:t>
            </a:r>
            <a:r>
              <a:rPr sz="3600" spc="259" baseline="1207" dirty="0">
                <a:latin typeface="Arial"/>
                <a:cs typeface="Arial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H</a:t>
            </a:r>
            <a:r>
              <a:rPr sz="3600" spc="9" baseline="1137" dirty="0">
                <a:latin typeface="Calibri"/>
                <a:cs typeface="Calibri"/>
              </a:rPr>
              <a:t>i</a:t>
            </a:r>
            <a:r>
              <a:rPr sz="3600" spc="-19" baseline="1137" dirty="0">
                <a:latin typeface="Calibri"/>
                <a:cs typeface="Calibri"/>
              </a:rPr>
              <a:t>s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ori</a:t>
            </a:r>
            <a:r>
              <a:rPr sz="3600" spc="-4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r>
              <a:rPr sz="3600" spc="-1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de Usu</a:t>
            </a:r>
            <a:r>
              <a:rPr sz="3600" spc="-14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r</a:t>
            </a:r>
            <a:r>
              <a:rPr sz="3600" spc="9" baseline="1137" dirty="0">
                <a:latin typeface="Calibri"/>
                <a:cs typeface="Calibri"/>
              </a:rPr>
              <a:t>i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57" y="1602378"/>
            <a:ext cx="196850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57" y="3002553"/>
            <a:ext cx="196850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6257" y="4730388"/>
            <a:ext cx="196850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805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1478</Words>
  <Application>Microsoft Office PowerPoint</Application>
  <PresentationFormat>Presentación en pantalla (4:3)</PresentationFormat>
  <Paragraphs>321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</dc:creator>
  <cp:lastModifiedBy>Juan Pablo</cp:lastModifiedBy>
  <cp:revision>8</cp:revision>
  <dcterms:modified xsi:type="dcterms:W3CDTF">2016-04-15T02:08:36Z</dcterms:modified>
</cp:coreProperties>
</file>