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3" r:id="rId5"/>
    <p:sldId id="264" r:id="rId6"/>
    <p:sldId id="265" r:id="rId7"/>
    <p:sldId id="266" r:id="rId8"/>
    <p:sldId id="261" r:id="rId9"/>
    <p:sldId id="268" r:id="rId10"/>
    <p:sldId id="269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12FA-4167-45D0-BD14-288D2E009437}" type="datetimeFigureOut">
              <a:rPr lang="es-PE" smtClean="0"/>
              <a:t>29/03/2016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89A-3897-4564-9D4B-5D1A097D33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017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12FA-4167-45D0-BD14-288D2E009437}" type="datetimeFigureOut">
              <a:rPr lang="es-PE" smtClean="0"/>
              <a:t>29/03/2016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89A-3897-4564-9D4B-5D1A097D33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674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12FA-4167-45D0-BD14-288D2E009437}" type="datetimeFigureOut">
              <a:rPr lang="es-PE" smtClean="0"/>
              <a:t>29/03/2016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89A-3897-4564-9D4B-5D1A097D33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557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12FA-4167-45D0-BD14-288D2E009437}" type="datetimeFigureOut">
              <a:rPr lang="es-PE" smtClean="0"/>
              <a:t>29/03/2016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89A-3897-4564-9D4B-5D1A097D33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92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12FA-4167-45D0-BD14-288D2E009437}" type="datetimeFigureOut">
              <a:rPr lang="es-PE" smtClean="0"/>
              <a:t>29/03/2016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89A-3897-4564-9D4B-5D1A097D33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489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12FA-4167-45D0-BD14-288D2E009437}" type="datetimeFigureOut">
              <a:rPr lang="es-PE" smtClean="0"/>
              <a:t>29/03/2016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89A-3897-4564-9D4B-5D1A097D33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113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12FA-4167-45D0-BD14-288D2E009437}" type="datetimeFigureOut">
              <a:rPr lang="es-PE" smtClean="0"/>
              <a:t>29/03/2016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89A-3897-4564-9D4B-5D1A097D33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074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12FA-4167-45D0-BD14-288D2E009437}" type="datetimeFigureOut">
              <a:rPr lang="es-PE" smtClean="0"/>
              <a:t>29/03/2016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89A-3897-4564-9D4B-5D1A097D33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905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12FA-4167-45D0-BD14-288D2E009437}" type="datetimeFigureOut">
              <a:rPr lang="es-PE" smtClean="0"/>
              <a:t>29/03/2016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89A-3897-4564-9D4B-5D1A097D33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190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12FA-4167-45D0-BD14-288D2E009437}" type="datetimeFigureOut">
              <a:rPr lang="es-PE" smtClean="0"/>
              <a:t>29/03/2016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89A-3897-4564-9D4B-5D1A097D33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124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12FA-4167-45D0-BD14-288D2E009437}" type="datetimeFigureOut">
              <a:rPr lang="es-PE" smtClean="0"/>
              <a:t>29/03/2016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89A-3897-4564-9D4B-5D1A097D33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879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512FA-4167-45D0-BD14-288D2E009437}" type="datetimeFigureOut">
              <a:rPr lang="es-PE" smtClean="0"/>
              <a:t>29/03/2016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589A-3897-4564-9D4B-5D1A097D33E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814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ARQUITECTURA DE SOFTWARE	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 smtClean="0"/>
          </a:p>
          <a:p>
            <a:r>
              <a:rPr lang="es-PE" dirty="0" smtClean="0"/>
              <a:t>SOFTWARE DE VENTAS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pPr algn="just"/>
            <a:endParaRPr lang="es-PE" dirty="0" smtClean="0"/>
          </a:p>
          <a:p>
            <a:endParaRPr lang="es-PE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55937" y="6130344"/>
            <a:ext cx="5097888" cy="51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ALUMNO: DIAZ FABIAN JUAN PABLO</a:t>
            </a:r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pPr algn="just"/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7636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595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pic>
        <p:nvPicPr>
          <p:cNvPr id="1026" name="Picture 2" descr="http://justificaturespuesta.com/wp-content/uploads/2014/06/Dar-las-gracia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488" y="2421228"/>
            <a:ext cx="5425320" cy="217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0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Requerimiento</a:t>
            </a:r>
          </a:p>
          <a:p>
            <a:pPr lvl="1"/>
            <a:endParaRPr lang="es-PE" dirty="0"/>
          </a:p>
          <a:p>
            <a:pPr lvl="1"/>
            <a:r>
              <a:rPr lang="es-PE" dirty="0" smtClean="0"/>
              <a:t>Servidor Apache XAMPP (X(SO) ,</a:t>
            </a:r>
            <a:r>
              <a:rPr lang="es-PE" b="1" dirty="0" smtClean="0"/>
              <a:t>A</a:t>
            </a:r>
            <a:r>
              <a:rPr lang="es-PE" dirty="0" smtClean="0"/>
              <a:t>pache</a:t>
            </a:r>
            <a:r>
              <a:rPr lang="es-PE" dirty="0"/>
              <a:t>, </a:t>
            </a:r>
            <a:r>
              <a:rPr lang="es-PE" b="1" dirty="0" err="1"/>
              <a:t>M</a:t>
            </a:r>
            <a:r>
              <a:rPr lang="es-PE" dirty="0" err="1"/>
              <a:t>ySQL</a:t>
            </a:r>
            <a:r>
              <a:rPr lang="es-PE" dirty="0"/>
              <a:t>, </a:t>
            </a:r>
            <a:r>
              <a:rPr lang="es-PE" b="1" dirty="0"/>
              <a:t>P</a:t>
            </a:r>
            <a:r>
              <a:rPr lang="es-PE" dirty="0"/>
              <a:t>HP, </a:t>
            </a:r>
            <a:r>
              <a:rPr lang="es-PE" b="1" dirty="0" smtClean="0"/>
              <a:t>P</a:t>
            </a:r>
            <a:r>
              <a:rPr lang="es-PE" dirty="0" smtClean="0"/>
              <a:t>erl)</a:t>
            </a:r>
          </a:p>
          <a:p>
            <a:pPr lvl="1"/>
            <a:endParaRPr lang="es-PE" dirty="0"/>
          </a:p>
          <a:p>
            <a:pPr lvl="1"/>
            <a:r>
              <a:rPr lang="es-PE" dirty="0" err="1" smtClean="0"/>
              <a:t>MySQL</a:t>
            </a:r>
            <a:r>
              <a:rPr lang="es-PE" dirty="0" smtClean="0"/>
              <a:t> </a:t>
            </a:r>
            <a:r>
              <a:rPr lang="es-PE" dirty="0" err="1" smtClean="0"/>
              <a:t>Workbench</a:t>
            </a:r>
            <a:endParaRPr lang="es-PE" dirty="0" smtClean="0"/>
          </a:p>
          <a:p>
            <a:pPr lvl="1"/>
            <a:endParaRPr lang="es-PE" dirty="0"/>
          </a:p>
          <a:p>
            <a:pPr lvl="1"/>
            <a:r>
              <a:rPr lang="es-PE" dirty="0" err="1" smtClean="0"/>
              <a:t>HeidiSQL</a:t>
            </a:r>
            <a:r>
              <a:rPr lang="es-PE" dirty="0" smtClean="0"/>
              <a:t> ( mas conocido como </a:t>
            </a:r>
            <a:r>
              <a:rPr lang="es-PE" dirty="0" err="1" smtClean="0"/>
              <a:t>MySQL</a:t>
            </a:r>
            <a:r>
              <a:rPr lang="es-PE" dirty="0" smtClean="0"/>
              <a:t> – FRONT)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105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ARQUITECTURA 3 CAPAS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587500" y="1816097"/>
            <a:ext cx="1943100" cy="1871663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endParaRPr lang="es-PE" dirty="0" smtClean="0"/>
          </a:p>
          <a:p>
            <a:pPr marL="0" indent="0" algn="ctr">
              <a:buNone/>
            </a:pPr>
            <a:r>
              <a:rPr lang="es-PE" dirty="0" smtClean="0"/>
              <a:t>VISTA</a:t>
            </a:r>
          </a:p>
          <a:p>
            <a:endParaRPr lang="es-PE" dirty="0"/>
          </a:p>
        </p:txBody>
      </p:sp>
      <p:sp>
        <p:nvSpPr>
          <p:cNvPr id="7" name="Marcador de contenido 3"/>
          <p:cNvSpPr txBox="1">
            <a:spLocks/>
          </p:cNvSpPr>
          <p:nvPr/>
        </p:nvSpPr>
        <p:spPr>
          <a:xfrm>
            <a:off x="4521200" y="1816098"/>
            <a:ext cx="2819400" cy="1871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PE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PE" sz="3200" dirty="0" smtClean="0"/>
              <a:t>CONTROLADOR</a:t>
            </a:r>
          </a:p>
          <a:p>
            <a:endParaRPr lang="es-PE" dirty="0"/>
          </a:p>
        </p:txBody>
      </p:sp>
      <p:sp>
        <p:nvSpPr>
          <p:cNvPr id="8" name="Marcador de contenido 3"/>
          <p:cNvSpPr txBox="1">
            <a:spLocks/>
          </p:cNvSpPr>
          <p:nvPr/>
        </p:nvSpPr>
        <p:spPr>
          <a:xfrm>
            <a:off x="8388350" y="1816096"/>
            <a:ext cx="1943100" cy="18716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PE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PE" dirty="0" smtClean="0"/>
              <a:t>MODELO</a:t>
            </a:r>
          </a:p>
          <a:p>
            <a:endParaRPr lang="es-PE" dirty="0"/>
          </a:p>
        </p:txBody>
      </p:sp>
      <p:sp>
        <p:nvSpPr>
          <p:cNvPr id="6" name="Flecha abajo 5"/>
          <p:cNvSpPr/>
          <p:nvPr/>
        </p:nvSpPr>
        <p:spPr>
          <a:xfrm rot="16200000">
            <a:off x="7723980" y="2129623"/>
            <a:ext cx="280990" cy="473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Flecha abajo 9"/>
          <p:cNvSpPr/>
          <p:nvPr/>
        </p:nvSpPr>
        <p:spPr>
          <a:xfrm rot="16200000">
            <a:off x="3885405" y="2129623"/>
            <a:ext cx="280990" cy="473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ilindro 8"/>
          <p:cNvSpPr/>
          <p:nvPr/>
        </p:nvSpPr>
        <p:spPr>
          <a:xfrm>
            <a:off x="9187543" y="4441371"/>
            <a:ext cx="839107" cy="10450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 abajo 11"/>
          <p:cNvSpPr/>
          <p:nvPr/>
        </p:nvSpPr>
        <p:spPr>
          <a:xfrm>
            <a:off x="9607096" y="3828765"/>
            <a:ext cx="280800" cy="4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Flecha abajo 12"/>
          <p:cNvSpPr/>
          <p:nvPr/>
        </p:nvSpPr>
        <p:spPr>
          <a:xfrm flipV="1">
            <a:off x="9166102" y="3813167"/>
            <a:ext cx="280800" cy="471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Flecha abajo 13"/>
          <p:cNvSpPr/>
          <p:nvPr/>
        </p:nvSpPr>
        <p:spPr>
          <a:xfrm rot="16200000" flipV="1">
            <a:off x="7694760" y="2805837"/>
            <a:ext cx="280800" cy="471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Flecha abajo 14"/>
          <p:cNvSpPr/>
          <p:nvPr/>
        </p:nvSpPr>
        <p:spPr>
          <a:xfrm rot="16200000" flipV="1">
            <a:off x="3827610" y="2805836"/>
            <a:ext cx="280800" cy="471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Cara sonriente 10"/>
          <p:cNvSpPr/>
          <p:nvPr/>
        </p:nvSpPr>
        <p:spPr>
          <a:xfrm>
            <a:off x="2177143" y="4542971"/>
            <a:ext cx="957943" cy="943428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/>
          <p:cNvSpPr txBox="1"/>
          <p:nvPr/>
        </p:nvSpPr>
        <p:spPr>
          <a:xfrm>
            <a:off x="1872908" y="5593680"/>
            <a:ext cx="1566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NAVEGADOR WEB O PLATAFORMA</a:t>
            </a:r>
          </a:p>
        </p:txBody>
      </p:sp>
      <p:sp>
        <p:nvSpPr>
          <p:cNvPr id="18" name="Flecha abajo 17"/>
          <p:cNvSpPr/>
          <p:nvPr/>
        </p:nvSpPr>
        <p:spPr>
          <a:xfrm>
            <a:off x="2673473" y="3862491"/>
            <a:ext cx="280800" cy="471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Flecha abajo 18"/>
          <p:cNvSpPr/>
          <p:nvPr/>
        </p:nvSpPr>
        <p:spPr>
          <a:xfrm flipV="1">
            <a:off x="2232479" y="3846893"/>
            <a:ext cx="280800" cy="4716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/>
          <p:cNvSpPr txBox="1"/>
          <p:nvPr/>
        </p:nvSpPr>
        <p:spPr>
          <a:xfrm>
            <a:off x="8823890" y="5593680"/>
            <a:ext cx="1566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BASE DE DATOS </a:t>
            </a:r>
            <a:r>
              <a:rPr lang="es-PE" dirty="0" err="1" smtClean="0"/>
              <a:t>MySQL</a:t>
            </a:r>
            <a:r>
              <a:rPr lang="es-PE" dirty="0" smtClean="0"/>
              <a:t> </a:t>
            </a:r>
            <a:r>
              <a:rPr lang="es-PE" dirty="0" err="1" smtClean="0"/>
              <a:t>Workbench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8519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3892" y="365125"/>
            <a:ext cx="10515600" cy="1325563"/>
          </a:xfrm>
        </p:spPr>
        <p:txBody>
          <a:bodyPr/>
          <a:lstStyle/>
          <a:p>
            <a:pPr algn="ctr"/>
            <a:r>
              <a:rPr lang="es-PE" dirty="0" smtClean="0"/>
              <a:t>CAPA 1</a:t>
            </a:r>
            <a:endParaRPr lang="es-PE" dirty="0"/>
          </a:p>
        </p:txBody>
      </p:sp>
      <p:sp>
        <p:nvSpPr>
          <p:cNvPr id="5" name="Cara sonriente 4"/>
          <p:cNvSpPr/>
          <p:nvPr/>
        </p:nvSpPr>
        <p:spPr>
          <a:xfrm>
            <a:off x="470533" y="2113809"/>
            <a:ext cx="957943" cy="943428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/>
          <p:cNvSpPr txBox="1"/>
          <p:nvPr/>
        </p:nvSpPr>
        <p:spPr>
          <a:xfrm>
            <a:off x="163786" y="3308638"/>
            <a:ext cx="1566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NAVEGADOR </a:t>
            </a:r>
            <a:r>
              <a:rPr lang="es-PE" dirty="0" smtClean="0"/>
              <a:t>WEB O PLATAFORMA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6660021" y="1690688"/>
            <a:ext cx="7168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200" dirty="0" smtClean="0"/>
              <a:t>JSP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955981" y="3978061"/>
            <a:ext cx="21249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200" dirty="0" smtClean="0"/>
              <a:t>JAVASCRIPT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631543" y="5007429"/>
            <a:ext cx="539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ENVIO DE INFORMACION A LA LOGICA DE NEGOCIO</a:t>
            </a:r>
            <a:endParaRPr lang="es-PE" dirty="0"/>
          </a:p>
        </p:txBody>
      </p:sp>
      <p:grpSp>
        <p:nvGrpSpPr>
          <p:cNvPr id="3" name="Grupo 2"/>
          <p:cNvGrpSpPr/>
          <p:nvPr/>
        </p:nvGrpSpPr>
        <p:grpSpPr>
          <a:xfrm>
            <a:off x="12192000" y="2572260"/>
            <a:ext cx="2516247" cy="1059543"/>
            <a:chOff x="2456356" y="1915166"/>
            <a:chExt cx="2516247" cy="1059543"/>
          </a:xfrm>
        </p:grpSpPr>
        <p:sp>
          <p:nvSpPr>
            <p:cNvPr id="11" name="Flecha abajo 10"/>
            <p:cNvSpPr/>
            <p:nvPr/>
          </p:nvSpPr>
          <p:spPr>
            <a:xfrm rot="16200000">
              <a:off x="3875929" y="1878035"/>
              <a:ext cx="1059543" cy="11338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2456356" y="2260271"/>
              <a:ext cx="2130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smtClean="0"/>
                <a:t>SOLICITUD</a:t>
              </a:r>
              <a:endParaRPr lang="es-PE" dirty="0"/>
            </a:p>
          </p:txBody>
        </p:sp>
      </p:grpSp>
      <p:sp>
        <p:nvSpPr>
          <p:cNvPr id="4" name="Marcador de contenido 3"/>
          <p:cNvSpPr txBox="1">
            <a:spLocks/>
          </p:cNvSpPr>
          <p:nvPr/>
        </p:nvSpPr>
        <p:spPr>
          <a:xfrm>
            <a:off x="2672254" y="1671162"/>
            <a:ext cx="2635640" cy="19198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PE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PE" dirty="0" smtClean="0"/>
              <a:t>VISTA</a:t>
            </a:r>
          </a:p>
          <a:p>
            <a:endParaRPr lang="es-PE" dirty="0"/>
          </a:p>
        </p:txBody>
      </p:sp>
      <p:sp>
        <p:nvSpPr>
          <p:cNvPr id="14" name="Flecha abajo 13"/>
          <p:cNvSpPr/>
          <p:nvPr/>
        </p:nvSpPr>
        <p:spPr>
          <a:xfrm rot="16200000">
            <a:off x="1967760" y="1899828"/>
            <a:ext cx="280990" cy="473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Flecha abajo 14"/>
          <p:cNvSpPr/>
          <p:nvPr/>
        </p:nvSpPr>
        <p:spPr>
          <a:xfrm rot="16200000" flipV="1">
            <a:off x="1909965" y="2576041"/>
            <a:ext cx="280800" cy="471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05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CAPA 2</a:t>
            </a:r>
            <a:endParaRPr lang="es-PE" dirty="0"/>
          </a:p>
        </p:txBody>
      </p:sp>
      <p:sp>
        <p:nvSpPr>
          <p:cNvPr id="6" name="Flecha abajo 5"/>
          <p:cNvSpPr/>
          <p:nvPr/>
        </p:nvSpPr>
        <p:spPr>
          <a:xfrm rot="16200000">
            <a:off x="2739037" y="2924855"/>
            <a:ext cx="1059543" cy="11338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/>
          <p:cNvSpPr txBox="1"/>
          <p:nvPr/>
        </p:nvSpPr>
        <p:spPr>
          <a:xfrm>
            <a:off x="4388953" y="5038040"/>
            <a:ext cx="6351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LA PETICION ES RECEPCIONADA POR EL SERVIDOR  DONDE SE ENCUENTRA LA LOGICA DE NEGOCIO, LA CUAL ES PROCESADA Y </a:t>
            </a:r>
            <a:endParaRPr lang="es-PE" dirty="0"/>
          </a:p>
          <a:p>
            <a:r>
              <a:rPr lang="es-PE" dirty="0" smtClean="0"/>
              <a:t>COMO PARTE DEL PROCESAMIENTO VA INCLUIR A BUSCAR DATOS ALMACENADOS EN ALGUN LUGAR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6023090" y="2125060"/>
            <a:ext cx="2797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200" dirty="0" smtClean="0"/>
              <a:t>ARCHIVOS JAVA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241473" y="4222882"/>
            <a:ext cx="19852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200" dirty="0" smtClean="0"/>
              <a:t>SERVELETS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86" y="4845561"/>
            <a:ext cx="1369940" cy="1357993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5644714" y="3351845"/>
            <a:ext cx="635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PROCESA EL REQUERIMIENTO</a:t>
            </a:r>
            <a:endParaRPr lang="es-PE" dirty="0"/>
          </a:p>
        </p:txBody>
      </p:sp>
      <p:grpSp>
        <p:nvGrpSpPr>
          <p:cNvPr id="19" name="Grupo 18"/>
          <p:cNvGrpSpPr/>
          <p:nvPr/>
        </p:nvGrpSpPr>
        <p:grpSpPr>
          <a:xfrm>
            <a:off x="3024819" y="2961985"/>
            <a:ext cx="2375905" cy="1584063"/>
            <a:chOff x="3065334" y="3107806"/>
            <a:chExt cx="2375905" cy="1584063"/>
          </a:xfrm>
        </p:grpSpPr>
        <p:sp>
          <p:nvSpPr>
            <p:cNvPr id="17" name="Flecha abajo 16"/>
            <p:cNvSpPr/>
            <p:nvPr/>
          </p:nvSpPr>
          <p:spPr>
            <a:xfrm rot="16200000">
              <a:off x="3845510" y="3070675"/>
              <a:ext cx="1059543" cy="11338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065334" y="4045538"/>
              <a:ext cx="23759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smtClean="0"/>
                <a:t>EMVIO DE SOLICITUD AL SERVIDOR DE DATOS</a:t>
              </a:r>
              <a:endParaRPr lang="es-PE" dirty="0"/>
            </a:p>
          </p:txBody>
        </p:sp>
      </p:grpSp>
      <p:sp>
        <p:nvSpPr>
          <p:cNvPr id="5" name="Marcador de contenido 3"/>
          <p:cNvSpPr txBox="1">
            <a:spLocks/>
          </p:cNvSpPr>
          <p:nvPr/>
        </p:nvSpPr>
        <p:spPr>
          <a:xfrm>
            <a:off x="2519886" y="2639381"/>
            <a:ext cx="2819400" cy="1871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PE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PE" sz="3200" dirty="0" smtClean="0"/>
              <a:t>CONTROLADOR</a:t>
            </a:r>
          </a:p>
          <a:p>
            <a:endParaRPr lang="es-PE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86557" y="6203554"/>
            <a:ext cx="483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LOGICA DE PROCESO DE PETICION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3841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|</a:t>
            </a:r>
            <a:endParaRPr lang="es-PE" dirty="0"/>
          </a:p>
        </p:txBody>
      </p:sp>
      <p:sp>
        <p:nvSpPr>
          <p:cNvPr id="5" name="Cilindro 4"/>
          <p:cNvSpPr/>
          <p:nvPr/>
        </p:nvSpPr>
        <p:spPr>
          <a:xfrm>
            <a:off x="10611797" y="4300164"/>
            <a:ext cx="839107" cy="10450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Flecha abajo 5"/>
          <p:cNvSpPr/>
          <p:nvPr/>
        </p:nvSpPr>
        <p:spPr>
          <a:xfrm>
            <a:off x="11073000" y="3733612"/>
            <a:ext cx="280800" cy="4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abajo 6"/>
          <p:cNvSpPr/>
          <p:nvPr/>
        </p:nvSpPr>
        <p:spPr>
          <a:xfrm flipV="1">
            <a:off x="10750551" y="3718014"/>
            <a:ext cx="280800" cy="471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/>
          <p:cNvSpPr txBox="1"/>
          <p:nvPr/>
        </p:nvSpPr>
        <p:spPr>
          <a:xfrm>
            <a:off x="10173069" y="5320742"/>
            <a:ext cx="1566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BASE DE DATOS</a:t>
            </a:r>
            <a:endParaRPr lang="es-PE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01486" y="2336560"/>
            <a:ext cx="3120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EL MODULO DE ACCESO A DATOS PROCESA LA SOLICITUD TAL COMO VIENE Y EJECUTA UNA ACCION SOBRE LA BASE DE DATOS, DESDE UNA SIMPLE CONSULTA, HASTA LA OBTENCION DE UN SET DE DATOS</a:t>
            </a:r>
            <a:endParaRPr lang="es-PE" dirty="0"/>
          </a:p>
        </p:txBody>
      </p:sp>
      <p:grpSp>
        <p:nvGrpSpPr>
          <p:cNvPr id="13" name="Grupo 12"/>
          <p:cNvGrpSpPr/>
          <p:nvPr/>
        </p:nvGrpSpPr>
        <p:grpSpPr>
          <a:xfrm>
            <a:off x="-5949456" y="2327341"/>
            <a:ext cx="5944240" cy="1059543"/>
            <a:chOff x="4071588" y="2459137"/>
            <a:chExt cx="5944240" cy="1059543"/>
          </a:xfrm>
        </p:grpSpPr>
        <p:sp>
          <p:nvSpPr>
            <p:cNvPr id="10" name="Flecha abajo 9"/>
            <p:cNvSpPr/>
            <p:nvPr/>
          </p:nvSpPr>
          <p:spPr>
            <a:xfrm rot="5400000">
              <a:off x="4108719" y="2422006"/>
              <a:ext cx="1059543" cy="11338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5179230" y="2804242"/>
              <a:ext cx="4836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smtClean="0"/>
                <a:t>SE RETORNA  LOS RESULTADOS DE LA OPERACIÓN </a:t>
              </a:r>
              <a:endParaRPr lang="es-PE" dirty="0"/>
            </a:p>
          </p:txBody>
        </p:sp>
      </p:grp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849" y="4355005"/>
            <a:ext cx="1524000" cy="1143000"/>
          </a:xfrm>
          <a:prstGeom prst="rect">
            <a:avLst/>
          </a:prstGeom>
        </p:spPr>
      </p:pic>
      <p:grpSp>
        <p:nvGrpSpPr>
          <p:cNvPr id="19" name="Grupo 18"/>
          <p:cNvGrpSpPr/>
          <p:nvPr/>
        </p:nvGrpSpPr>
        <p:grpSpPr>
          <a:xfrm>
            <a:off x="9922285" y="2023491"/>
            <a:ext cx="2375905" cy="1453331"/>
            <a:chOff x="9189849" y="2181908"/>
            <a:chExt cx="2375905" cy="1453331"/>
          </a:xfrm>
        </p:grpSpPr>
        <p:sp>
          <p:nvSpPr>
            <p:cNvPr id="9" name="Flecha abajo 8"/>
            <p:cNvSpPr/>
            <p:nvPr/>
          </p:nvSpPr>
          <p:spPr>
            <a:xfrm rot="16200000">
              <a:off x="10246814" y="2144777"/>
              <a:ext cx="1059543" cy="11338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9189849" y="2988908"/>
              <a:ext cx="23759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smtClean="0"/>
                <a:t>EMVIO DE SOLICITUD AL SERVIDOR DE DATOS</a:t>
              </a:r>
              <a:endParaRPr lang="es-PE" dirty="0"/>
            </a:p>
          </p:txBody>
        </p:sp>
      </p:grpSp>
      <p:sp>
        <p:nvSpPr>
          <p:cNvPr id="4" name="Marcador de contenido 3"/>
          <p:cNvSpPr txBox="1">
            <a:spLocks/>
          </p:cNvSpPr>
          <p:nvPr/>
        </p:nvSpPr>
        <p:spPr>
          <a:xfrm>
            <a:off x="9918151" y="1547925"/>
            <a:ext cx="2309698" cy="19982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PE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PE" dirty="0" smtClean="0"/>
              <a:t>MODELO</a:t>
            </a:r>
          </a:p>
          <a:p>
            <a:endParaRPr lang="es-PE" dirty="0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dirty="0" smtClean="0"/>
              <a:t>CAPA 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3485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79639"/>
            <a:ext cx="10515600" cy="1325563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4" name="Marcador de contenido 3"/>
          <p:cNvSpPr txBox="1">
            <a:spLocks/>
          </p:cNvSpPr>
          <p:nvPr/>
        </p:nvSpPr>
        <p:spPr>
          <a:xfrm>
            <a:off x="9372600" y="2546562"/>
            <a:ext cx="2819400" cy="1871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PE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PE" sz="3200" dirty="0" smtClean="0"/>
              <a:t>CONTROLADOR</a:t>
            </a:r>
          </a:p>
          <a:p>
            <a:endParaRPr lang="es-PE" dirty="0"/>
          </a:p>
        </p:txBody>
      </p:sp>
      <p:grpSp>
        <p:nvGrpSpPr>
          <p:cNvPr id="5" name="Grupo 4"/>
          <p:cNvGrpSpPr/>
          <p:nvPr/>
        </p:nvGrpSpPr>
        <p:grpSpPr>
          <a:xfrm>
            <a:off x="3621645" y="2939101"/>
            <a:ext cx="5944240" cy="1059543"/>
            <a:chOff x="4071588" y="2459137"/>
            <a:chExt cx="5944240" cy="1059543"/>
          </a:xfrm>
        </p:grpSpPr>
        <p:sp>
          <p:nvSpPr>
            <p:cNvPr id="6" name="Flecha abajo 5"/>
            <p:cNvSpPr/>
            <p:nvPr/>
          </p:nvSpPr>
          <p:spPr>
            <a:xfrm rot="5400000">
              <a:off x="4108719" y="2422006"/>
              <a:ext cx="1059543" cy="11338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179230" y="2804242"/>
              <a:ext cx="4836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smtClean="0"/>
                <a:t>ENVIO DE DATOS A LA CAPA DE PRESENTACION</a:t>
              </a:r>
              <a:endParaRPr lang="es-PE" dirty="0"/>
            </a:p>
          </p:txBody>
        </p:sp>
      </p:grp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86" y="4793807"/>
            <a:ext cx="1369940" cy="1357993"/>
          </a:xfrm>
          <a:prstGeom prst="rect">
            <a:avLst/>
          </a:prstGeom>
        </p:spPr>
      </p:pic>
      <p:sp>
        <p:nvSpPr>
          <p:cNvPr id="10" name="Flecha abajo 9"/>
          <p:cNvSpPr/>
          <p:nvPr/>
        </p:nvSpPr>
        <p:spPr>
          <a:xfrm rot="3006443">
            <a:off x="8411998" y="4226905"/>
            <a:ext cx="1059543" cy="11338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/>
          <p:cNvSpPr txBox="1"/>
          <p:nvPr/>
        </p:nvSpPr>
        <p:spPr>
          <a:xfrm>
            <a:off x="1016000" y="4586514"/>
            <a:ext cx="6376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LA CAPA LOGICA DE NEGOCIO RECIVE LOS DATOS TAL COMO </a:t>
            </a:r>
          </a:p>
          <a:p>
            <a:r>
              <a:rPr lang="es-PE" dirty="0" smtClean="0"/>
              <a:t>VIENE DE LA CAPA INFERIOR LOS PROCESA ADECUADAMENTE, </a:t>
            </a:r>
          </a:p>
          <a:p>
            <a:r>
              <a:rPr lang="es-PE" dirty="0" smtClean="0"/>
              <a:t>SEGÚN LA ESPECIFICACION DE REGLA DE NEGOCIOS Y LA ENVIARA</a:t>
            </a:r>
          </a:p>
          <a:p>
            <a:r>
              <a:rPr lang="es-PE" dirty="0" smtClean="0"/>
              <a:t>LA INFORMACION QUE EL USUARIO NECESITE</a:t>
            </a:r>
            <a:endParaRPr lang="es-PE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484545" y="6111013"/>
            <a:ext cx="483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LOGICA DE PROCESO DE PETICION</a:t>
            </a:r>
            <a:endParaRPr lang="es-PE" dirty="0"/>
          </a:p>
        </p:txBody>
      </p:sp>
      <p:sp>
        <p:nvSpPr>
          <p:cNvPr id="14" name="Marcador de contenido 3"/>
          <p:cNvSpPr>
            <a:spLocks noGrp="1"/>
          </p:cNvSpPr>
          <p:nvPr>
            <p:ph idx="1"/>
          </p:nvPr>
        </p:nvSpPr>
        <p:spPr>
          <a:xfrm>
            <a:off x="1678545" y="2305297"/>
            <a:ext cx="1943100" cy="1871663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endParaRPr lang="es-PE" dirty="0" smtClean="0"/>
          </a:p>
          <a:p>
            <a:pPr marL="0" indent="0" algn="ctr">
              <a:buNone/>
            </a:pPr>
            <a:r>
              <a:rPr lang="es-PE" dirty="0" smtClean="0"/>
              <a:t>VISTA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2174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Conclusiones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MEJOR DESPLIEGUE </a:t>
            </a:r>
          </a:p>
          <a:p>
            <a:r>
              <a:rPr lang="es-PE" dirty="0" smtClean="0"/>
              <a:t>ARQUITECTURA</a:t>
            </a:r>
          </a:p>
          <a:p>
            <a:r>
              <a:rPr lang="es-PE" dirty="0" smtClean="0"/>
              <a:t>MEJOR MANTENIMIENTO</a:t>
            </a:r>
          </a:p>
          <a:p>
            <a:r>
              <a:rPr lang="es-PE" dirty="0" smtClean="0"/>
              <a:t>ESCALABLE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729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7" b="7288"/>
          <a:stretch/>
        </p:blipFill>
        <p:spPr>
          <a:xfrm>
            <a:off x="2226255" y="1944709"/>
            <a:ext cx="7739489" cy="3915177"/>
          </a:xfrm>
        </p:spPr>
      </p:pic>
    </p:spTree>
    <p:extLst>
      <p:ext uri="{BB962C8B-B14F-4D97-AF65-F5344CB8AC3E}">
        <p14:creationId xmlns:p14="http://schemas.microsoft.com/office/powerpoint/2010/main" val="15662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222</Words>
  <Application>Microsoft Office PowerPoint</Application>
  <PresentationFormat>Panorámica</PresentationFormat>
  <Paragraphs>69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ARQUITECTURA DE SOFTWARE </vt:lpstr>
      <vt:lpstr>Presentación de PowerPoint</vt:lpstr>
      <vt:lpstr>ARQUITECTURA 3 CAPAS</vt:lpstr>
      <vt:lpstr>CAPA 1</vt:lpstr>
      <vt:lpstr>CAPA 2</vt:lpstr>
      <vt:lpstr>|</vt:lpstr>
      <vt:lpstr>Presentación de PowerPoint</vt:lpstr>
      <vt:lpstr>Conclusiones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</dc:creator>
  <cp:lastModifiedBy>Juan Pablo</cp:lastModifiedBy>
  <cp:revision>42</cp:revision>
  <dcterms:created xsi:type="dcterms:W3CDTF">2016-03-29T09:00:26Z</dcterms:created>
  <dcterms:modified xsi:type="dcterms:W3CDTF">2016-03-30T01:48:37Z</dcterms:modified>
</cp:coreProperties>
</file>