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13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27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381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3289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60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526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329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29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857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291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424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68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895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83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7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91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F99E8-9411-43CB-B32D-89E6E9D23E89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5099E8-E382-41CB-BDAD-AA09D0B01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951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Nombre: Edwin Huamaní</a:t>
            </a:r>
            <a:br>
              <a:rPr lang="es-PE" dirty="0" smtClean="0"/>
            </a:br>
            <a:r>
              <a:rPr lang="es-PE" dirty="0" smtClean="0"/>
              <a:t>Empresa: Herbalife Perú</a:t>
            </a:r>
            <a:br>
              <a:rPr lang="es-PE" dirty="0" smtClean="0"/>
            </a:br>
            <a:r>
              <a:rPr lang="es-PE" dirty="0" smtClean="0"/>
              <a:t>Curso: Arquitectura de Software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25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Tipo de Arquitectura:</a:t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677334" y="1757548"/>
            <a:ext cx="7554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Arquitectura de tres niveles: esta es especializada en cliente-servidor, </a:t>
            </a:r>
          </a:p>
          <a:p>
            <a:r>
              <a:rPr lang="es-PE" dirty="0" smtClean="0"/>
              <a:t>la carga se divide en tres partes, se reparte de funciones:</a:t>
            </a:r>
          </a:p>
          <a:p>
            <a:endParaRPr lang="es-PE" dirty="0"/>
          </a:p>
          <a:p>
            <a:r>
              <a:rPr lang="es-PE" dirty="0" smtClean="0"/>
              <a:t>una capa para la (interfaz de usuario), </a:t>
            </a:r>
          </a:p>
          <a:p>
            <a:r>
              <a:rPr lang="es-PE" dirty="0" smtClean="0"/>
              <a:t>otra para donde se encuentra modelado el negocio</a:t>
            </a:r>
          </a:p>
          <a:p>
            <a:r>
              <a:rPr lang="es-PE" dirty="0" smtClean="0"/>
              <a:t>una última para el almacenamiento.</a:t>
            </a:r>
          </a:p>
          <a:p>
            <a:endParaRPr lang="es-PE" dirty="0"/>
          </a:p>
        </p:txBody>
      </p:sp>
      <p:sp>
        <p:nvSpPr>
          <p:cNvPr id="8" name="AutoShape 4" descr="Resultado de imagen de arquitectura del software en tres niveles"/>
          <p:cNvSpPr>
            <a:spLocks noChangeAspect="1" noChangeArrowheads="1"/>
          </p:cNvSpPr>
          <p:nvPr/>
        </p:nvSpPr>
        <p:spPr bwMode="auto">
          <a:xfrm>
            <a:off x="2245632" y="46320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6233" t="56916" r="41656" b="17500"/>
          <a:stretch/>
        </p:blipFill>
        <p:spPr>
          <a:xfrm>
            <a:off x="1140031" y="3614700"/>
            <a:ext cx="6353299" cy="23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579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55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Nombre: Edwin Huamaní Empresa: Herbalife Perú Curso: Arquitectura de Software</vt:lpstr>
      <vt:lpstr>Tipo de Arquitectura: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Nombre: Edwin Huamaní Empresa: Herbalife Perú Curso: Arquitectura de Software</dc:title>
  <dc:creator>Alumno</dc:creator>
  <cp:lastModifiedBy>Alumno</cp:lastModifiedBy>
  <cp:revision>2</cp:revision>
  <dcterms:created xsi:type="dcterms:W3CDTF">2016-03-16T00:15:14Z</dcterms:created>
  <dcterms:modified xsi:type="dcterms:W3CDTF">2016-03-16T00:31:47Z</dcterms:modified>
</cp:coreProperties>
</file>