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3 Capas .</a:t>
            </a:r>
            <a:r>
              <a:rPr lang="es-PE" dirty="0" smtClean="0"/>
              <a:t>NET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Alumno : Elias Obeso Valverde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2905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Estructura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910075"/>
            <a:ext cx="6677025" cy="25050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933" y="2910075"/>
            <a:ext cx="2196510" cy="238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8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Capa Datos : Clase </a:t>
            </a:r>
            <a:r>
              <a:rPr lang="es-PE" dirty="0" err="1" smtClean="0"/>
              <a:t>Conect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3325" y="2622177"/>
            <a:ext cx="8689424" cy="318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1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Capa Datos : Clase </a:t>
            </a:r>
            <a:r>
              <a:rPr lang="es-PE" dirty="0" err="1" smtClean="0"/>
              <a:t>Insert</a:t>
            </a: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1438" y="2460812"/>
            <a:ext cx="3892527" cy="371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6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Capa Datos : Table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97992"/>
            <a:ext cx="5362067" cy="318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8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Capa Datos : Store Procedure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1" y="2544016"/>
            <a:ext cx="5455023" cy="369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7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Capa Negocios : Clase Vpersonas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490227"/>
            <a:ext cx="3330386" cy="375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Capa Presentación: frm_MantUsu.vb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37143"/>
            <a:ext cx="7158722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2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Procesando Datos a la Base de Datos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2977" y="2777285"/>
            <a:ext cx="4219575" cy="29051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368" y="2777285"/>
            <a:ext cx="4384268" cy="274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23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</TotalTime>
  <Words>45</Words>
  <Application>Microsoft Office PowerPoint</Application>
  <PresentationFormat>Panorámica</PresentationFormat>
  <Paragraphs>10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Orgánico</vt:lpstr>
      <vt:lpstr>3 Capas .NET</vt:lpstr>
      <vt:lpstr>Estructura</vt:lpstr>
      <vt:lpstr>Capa Datos : Clase Conect</vt:lpstr>
      <vt:lpstr>Capa Datos : Clase Insert </vt:lpstr>
      <vt:lpstr>Capa Datos : Table</vt:lpstr>
      <vt:lpstr>Capa Datos : Store Procedure</vt:lpstr>
      <vt:lpstr>Capa Negocios : Clase Vpersonas</vt:lpstr>
      <vt:lpstr>Capa Presentación: frm_MantUsu.vb</vt:lpstr>
      <vt:lpstr>Procesando Datos a la Base de Datos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Capas .NET + Oracle</dc:title>
  <dc:creator>Elias</dc:creator>
  <cp:lastModifiedBy>Elias</cp:lastModifiedBy>
  <cp:revision>10</cp:revision>
  <dcterms:created xsi:type="dcterms:W3CDTF">2016-03-13T20:02:29Z</dcterms:created>
  <dcterms:modified xsi:type="dcterms:W3CDTF">2016-03-13T20:46:47Z</dcterms:modified>
</cp:coreProperties>
</file>