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5138-F764-41BF-8F48-49ECF0A3B84E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A13-0363-4E0C-9F8B-8F49402EC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822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5138-F764-41BF-8F48-49ECF0A3B84E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A13-0363-4E0C-9F8B-8F49402EC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74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5138-F764-41BF-8F48-49ECF0A3B84E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A13-0363-4E0C-9F8B-8F49402EC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599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5138-F764-41BF-8F48-49ECF0A3B84E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A13-0363-4E0C-9F8B-8F49402EC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11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5138-F764-41BF-8F48-49ECF0A3B84E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A13-0363-4E0C-9F8B-8F49402EC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027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5138-F764-41BF-8F48-49ECF0A3B84E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A13-0363-4E0C-9F8B-8F49402EC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497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5138-F764-41BF-8F48-49ECF0A3B84E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A13-0363-4E0C-9F8B-8F49402EC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404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5138-F764-41BF-8F48-49ECF0A3B84E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A13-0363-4E0C-9F8B-8F49402EC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26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5138-F764-41BF-8F48-49ECF0A3B84E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A13-0363-4E0C-9F8B-8F49402EC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51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5138-F764-41BF-8F48-49ECF0A3B84E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A13-0363-4E0C-9F8B-8F49402EC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499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5138-F764-41BF-8F48-49ECF0A3B84E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A13-0363-4E0C-9F8B-8F49402EC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49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5138-F764-41BF-8F48-49ECF0A3B84E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9A13-0363-4E0C-9F8B-8F49402EC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643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Arquitectura Peoplesoft</a:t>
            </a:r>
            <a:endParaRPr lang="es-PE" b="1" dirty="0"/>
          </a:p>
        </p:txBody>
      </p:sp>
      <p:pic>
        <p:nvPicPr>
          <p:cNvPr id="1026" name="Picture 2" descr="PeopleSoft server architecture connected to Oracle Secure Enterprise Search using Integration Bro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00" y="1690688"/>
            <a:ext cx="7301514" cy="452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1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PE" b="1" dirty="0" smtClean="0"/>
              <a:t>Arquitectura Peoplesoft</a:t>
            </a:r>
            <a:endParaRPr lang="es-PE" b="1" dirty="0"/>
          </a:p>
        </p:txBody>
      </p:sp>
      <p:pic>
        <p:nvPicPr>
          <p:cNvPr id="2050" name="Picture 2" descr="http://www.anfitrion.co/wp-content/uploads/2016/02/primary-peoplesoft-pure-internet-architecture-portal-compon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05" y="1897415"/>
            <a:ext cx="8038485" cy="41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559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Arquitectura Peoplesoft</vt:lpstr>
      <vt:lpstr>Arquitectura Peoplesoft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4</cp:revision>
  <dcterms:created xsi:type="dcterms:W3CDTF">2016-03-16T00:17:00Z</dcterms:created>
  <dcterms:modified xsi:type="dcterms:W3CDTF">2016-03-16T00:31:38Z</dcterms:modified>
</cp:coreProperties>
</file>