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04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72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268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39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06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94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65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74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44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98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E233-C4B2-4547-B0F1-31542E9F9183}" type="datetimeFigureOut">
              <a:rPr lang="es-PE" smtClean="0"/>
              <a:t>15/03/2016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0F05-F9B0-4E96-A635-07B931C127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41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41667"/>
            <a:ext cx="10963275" cy="6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0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2</cp:revision>
  <dcterms:created xsi:type="dcterms:W3CDTF">2016-03-16T00:12:48Z</dcterms:created>
  <dcterms:modified xsi:type="dcterms:W3CDTF">2016-03-16T00:13:33Z</dcterms:modified>
</cp:coreProperties>
</file>