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11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49AF6008-C3D5-41F8-9444-655DEEA4CACB}" type="datetimeFigureOut">
              <a:rPr lang="es-PE" smtClean="0"/>
              <a:t>15/03/2016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E1E9B46-1E3D-4784-BEC5-B12D85EB338A}" type="slidenum">
              <a:rPr lang="es-PE" smtClean="0"/>
              <a:t>‹Nº›</a:t>
            </a:fld>
            <a:endParaRPr lang="es-PE"/>
          </a:p>
        </p:txBody>
      </p:sp>
    </p:spTree>
    <p:extLst>
      <p:ext uri="{BB962C8B-B14F-4D97-AF65-F5344CB8AC3E}">
        <p14:creationId xmlns:p14="http://schemas.microsoft.com/office/powerpoint/2010/main" val="2607086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49AF6008-C3D5-41F8-9444-655DEEA4CACB}" type="datetimeFigureOut">
              <a:rPr lang="es-PE" smtClean="0"/>
              <a:t>15/03/2016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E1E9B46-1E3D-4784-BEC5-B12D85EB338A}" type="slidenum">
              <a:rPr lang="es-PE" smtClean="0"/>
              <a:t>‹Nº›</a:t>
            </a:fld>
            <a:endParaRPr lang="es-PE"/>
          </a:p>
        </p:txBody>
      </p:sp>
    </p:spTree>
    <p:extLst>
      <p:ext uri="{BB962C8B-B14F-4D97-AF65-F5344CB8AC3E}">
        <p14:creationId xmlns:p14="http://schemas.microsoft.com/office/powerpoint/2010/main" val="47336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49AF6008-C3D5-41F8-9444-655DEEA4CACB}" type="datetimeFigureOut">
              <a:rPr lang="es-PE" smtClean="0"/>
              <a:t>15/03/2016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E1E9B46-1E3D-4784-BEC5-B12D85EB338A}" type="slidenum">
              <a:rPr lang="es-PE" smtClean="0"/>
              <a:t>‹Nº›</a:t>
            </a:fld>
            <a:endParaRPr lang="es-PE"/>
          </a:p>
        </p:txBody>
      </p:sp>
    </p:spTree>
    <p:extLst>
      <p:ext uri="{BB962C8B-B14F-4D97-AF65-F5344CB8AC3E}">
        <p14:creationId xmlns:p14="http://schemas.microsoft.com/office/powerpoint/2010/main" val="194343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49AF6008-C3D5-41F8-9444-655DEEA4CACB}" type="datetimeFigureOut">
              <a:rPr lang="es-PE" smtClean="0"/>
              <a:t>15/03/2016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E1E9B46-1E3D-4784-BEC5-B12D85EB338A}" type="slidenum">
              <a:rPr lang="es-PE" smtClean="0"/>
              <a:t>‹Nº›</a:t>
            </a:fld>
            <a:endParaRPr lang="es-PE"/>
          </a:p>
        </p:txBody>
      </p:sp>
    </p:spTree>
    <p:extLst>
      <p:ext uri="{BB962C8B-B14F-4D97-AF65-F5344CB8AC3E}">
        <p14:creationId xmlns:p14="http://schemas.microsoft.com/office/powerpoint/2010/main" val="197387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9AF6008-C3D5-41F8-9444-655DEEA4CACB}" type="datetimeFigureOut">
              <a:rPr lang="es-PE" smtClean="0"/>
              <a:t>15/03/2016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E1E9B46-1E3D-4784-BEC5-B12D85EB338A}" type="slidenum">
              <a:rPr lang="es-PE" smtClean="0"/>
              <a:t>‹Nº›</a:t>
            </a:fld>
            <a:endParaRPr lang="es-PE"/>
          </a:p>
        </p:txBody>
      </p:sp>
    </p:spTree>
    <p:extLst>
      <p:ext uri="{BB962C8B-B14F-4D97-AF65-F5344CB8AC3E}">
        <p14:creationId xmlns:p14="http://schemas.microsoft.com/office/powerpoint/2010/main" val="3410533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49AF6008-C3D5-41F8-9444-655DEEA4CACB}" type="datetimeFigureOut">
              <a:rPr lang="es-PE" smtClean="0"/>
              <a:t>15/03/2016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DE1E9B46-1E3D-4784-BEC5-B12D85EB338A}" type="slidenum">
              <a:rPr lang="es-PE" smtClean="0"/>
              <a:t>‹Nº›</a:t>
            </a:fld>
            <a:endParaRPr lang="es-PE"/>
          </a:p>
        </p:txBody>
      </p:sp>
    </p:spTree>
    <p:extLst>
      <p:ext uri="{BB962C8B-B14F-4D97-AF65-F5344CB8AC3E}">
        <p14:creationId xmlns:p14="http://schemas.microsoft.com/office/powerpoint/2010/main" val="353507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49AF6008-C3D5-41F8-9444-655DEEA4CACB}" type="datetimeFigureOut">
              <a:rPr lang="es-PE" smtClean="0"/>
              <a:t>15/03/2016</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DE1E9B46-1E3D-4784-BEC5-B12D85EB338A}" type="slidenum">
              <a:rPr lang="es-PE" smtClean="0"/>
              <a:t>‹Nº›</a:t>
            </a:fld>
            <a:endParaRPr lang="es-PE"/>
          </a:p>
        </p:txBody>
      </p:sp>
    </p:spTree>
    <p:extLst>
      <p:ext uri="{BB962C8B-B14F-4D97-AF65-F5344CB8AC3E}">
        <p14:creationId xmlns:p14="http://schemas.microsoft.com/office/powerpoint/2010/main" val="177533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49AF6008-C3D5-41F8-9444-655DEEA4CACB}" type="datetimeFigureOut">
              <a:rPr lang="es-PE" smtClean="0"/>
              <a:t>15/03/2016</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DE1E9B46-1E3D-4784-BEC5-B12D85EB338A}" type="slidenum">
              <a:rPr lang="es-PE" smtClean="0"/>
              <a:t>‹Nº›</a:t>
            </a:fld>
            <a:endParaRPr lang="es-PE"/>
          </a:p>
        </p:txBody>
      </p:sp>
    </p:spTree>
    <p:extLst>
      <p:ext uri="{BB962C8B-B14F-4D97-AF65-F5344CB8AC3E}">
        <p14:creationId xmlns:p14="http://schemas.microsoft.com/office/powerpoint/2010/main" val="354430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9AF6008-C3D5-41F8-9444-655DEEA4CACB}" type="datetimeFigureOut">
              <a:rPr lang="es-PE" smtClean="0"/>
              <a:t>15/03/2016</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DE1E9B46-1E3D-4784-BEC5-B12D85EB338A}" type="slidenum">
              <a:rPr lang="es-PE" smtClean="0"/>
              <a:t>‹Nº›</a:t>
            </a:fld>
            <a:endParaRPr lang="es-PE"/>
          </a:p>
        </p:txBody>
      </p:sp>
    </p:spTree>
    <p:extLst>
      <p:ext uri="{BB962C8B-B14F-4D97-AF65-F5344CB8AC3E}">
        <p14:creationId xmlns:p14="http://schemas.microsoft.com/office/powerpoint/2010/main" val="196317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9AF6008-C3D5-41F8-9444-655DEEA4CACB}" type="datetimeFigureOut">
              <a:rPr lang="es-PE" smtClean="0"/>
              <a:t>15/03/2016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DE1E9B46-1E3D-4784-BEC5-B12D85EB338A}" type="slidenum">
              <a:rPr lang="es-PE" smtClean="0"/>
              <a:t>‹Nº›</a:t>
            </a:fld>
            <a:endParaRPr lang="es-PE"/>
          </a:p>
        </p:txBody>
      </p:sp>
    </p:spTree>
    <p:extLst>
      <p:ext uri="{BB962C8B-B14F-4D97-AF65-F5344CB8AC3E}">
        <p14:creationId xmlns:p14="http://schemas.microsoft.com/office/powerpoint/2010/main" val="270878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9AF6008-C3D5-41F8-9444-655DEEA4CACB}" type="datetimeFigureOut">
              <a:rPr lang="es-PE" smtClean="0"/>
              <a:t>15/03/2016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DE1E9B46-1E3D-4784-BEC5-B12D85EB338A}" type="slidenum">
              <a:rPr lang="es-PE" smtClean="0"/>
              <a:t>‹Nº›</a:t>
            </a:fld>
            <a:endParaRPr lang="es-PE"/>
          </a:p>
        </p:txBody>
      </p:sp>
    </p:spTree>
    <p:extLst>
      <p:ext uri="{BB962C8B-B14F-4D97-AF65-F5344CB8AC3E}">
        <p14:creationId xmlns:p14="http://schemas.microsoft.com/office/powerpoint/2010/main" val="404465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F6008-C3D5-41F8-9444-655DEEA4CACB}" type="datetimeFigureOut">
              <a:rPr lang="es-PE" smtClean="0"/>
              <a:t>15/03/2016</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1E9B46-1E3D-4784-BEC5-B12D85EB338A}" type="slidenum">
              <a:rPr lang="es-PE" smtClean="0"/>
              <a:t>‹Nº›</a:t>
            </a:fld>
            <a:endParaRPr lang="es-PE"/>
          </a:p>
        </p:txBody>
      </p:sp>
    </p:spTree>
    <p:extLst>
      <p:ext uri="{BB962C8B-B14F-4D97-AF65-F5344CB8AC3E}">
        <p14:creationId xmlns:p14="http://schemas.microsoft.com/office/powerpoint/2010/main" val="2226952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908720"/>
            <a:ext cx="7772400" cy="1470025"/>
          </a:xfrm>
        </p:spPr>
        <p:txBody>
          <a:bodyPr/>
          <a:lstStyle/>
          <a:p>
            <a:r>
              <a:rPr lang="es-PE" dirty="0" smtClean="0"/>
              <a:t>ARQUITECTURA DE SOFTWARE</a:t>
            </a:r>
            <a:endParaRPr lang="es-PE" dirty="0"/>
          </a:p>
        </p:txBody>
      </p:sp>
      <p:sp>
        <p:nvSpPr>
          <p:cNvPr id="3" name="2 Subtítulo"/>
          <p:cNvSpPr>
            <a:spLocks noGrp="1"/>
          </p:cNvSpPr>
          <p:nvPr>
            <p:ph type="subTitle" idx="1"/>
          </p:nvPr>
        </p:nvSpPr>
        <p:spPr>
          <a:xfrm>
            <a:off x="755576" y="2708920"/>
            <a:ext cx="7776864" cy="2929880"/>
          </a:xfrm>
        </p:spPr>
        <p:txBody>
          <a:bodyPr>
            <a:normAutofit fontScale="55000" lnSpcReduction="20000"/>
          </a:bodyPr>
          <a:lstStyle/>
          <a:p>
            <a:pPr algn="just"/>
            <a:r>
              <a:rPr lang="es-PE" dirty="0" smtClean="0"/>
              <a:t>El concepto de arquitectura de software se refiere a la estructuración del sistema que, idealmente, se crea en etapas tempranas del desarrollo. Esta estructuración representa un diseño de alto nivel del sistema que tiene dos propósitos primarios: satisfacer los atributos de calidad (desempeño, seguridad, </a:t>
            </a:r>
            <a:r>
              <a:rPr lang="es-PE" dirty="0" err="1" smtClean="0"/>
              <a:t>modificabilidad</a:t>
            </a:r>
            <a:r>
              <a:rPr lang="es-PE" dirty="0" smtClean="0"/>
              <a:t>), y servir como guía en el desarrollo. Al igual que en la ingeniería civil, las decisiones críticas relativas al diseño general de un sistema de software complejo deben de hacerse desde un principio. El no crear este diseño desde etapas tempranas del desarrollo puede limitar severamente el que el producto final satisfaga las necesidades de los clientes. Además, el costo de las correcciones relacionadas con problemas en la arquitectura es muy elevado. Es así que la arquitectura de software juega un papel fundamental dentro del desarrollo.</a:t>
            </a:r>
            <a:endParaRPr lang="es-PE" dirty="0"/>
          </a:p>
        </p:txBody>
      </p:sp>
    </p:spTree>
    <p:extLst>
      <p:ext uri="{BB962C8B-B14F-4D97-AF65-F5344CB8AC3E}">
        <p14:creationId xmlns:p14="http://schemas.microsoft.com/office/powerpoint/2010/main" val="299345231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149</Words>
  <Application>Microsoft Office PowerPoint</Application>
  <PresentationFormat>Presentación en pantalla (4:3)</PresentationFormat>
  <Paragraphs>2</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ARQUITECTURA DE SOFTWARE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SOFTWARE</dc:title>
  <dc:creator>Alumno</dc:creator>
  <cp:lastModifiedBy>Alumno</cp:lastModifiedBy>
  <cp:revision>1</cp:revision>
  <dcterms:created xsi:type="dcterms:W3CDTF">2016-03-16T00:13:16Z</dcterms:created>
  <dcterms:modified xsi:type="dcterms:W3CDTF">2016-03-16T00:16:12Z</dcterms:modified>
</cp:coreProperties>
</file>