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Arquitectura de Software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Rai Mengoa</a:t>
            </a:r>
          </a:p>
        </p:txBody>
      </p:sp>
    </p:spTree>
    <p:extLst>
      <p:ext uri="{BB962C8B-B14F-4D97-AF65-F5344CB8AC3E}">
        <p14:creationId xmlns:p14="http://schemas.microsoft.com/office/powerpoint/2010/main" val="184303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 descr="https://public-dm2306.files.1drv.com/y3pG8yG9OhROfJNHsRDYwinWDLbJCj6yfXAEHGMOENqRQQBDGQul-JuLTxWoBViBzKfDPE5FHHAg_3VgWr48MIo-9wyXrjc8bsg44__MLN1gaI/DDD_NLAYER_ARCHITECTURE_SMALL.png?rdrts=1327150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28" y="328247"/>
            <a:ext cx="8572992" cy="642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99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Referencial		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151" y="2160588"/>
            <a:ext cx="4193736" cy="3881437"/>
          </a:xfrm>
        </p:spPr>
      </p:pic>
    </p:spTree>
    <p:extLst>
      <p:ext uri="{BB962C8B-B14F-4D97-AF65-F5344CB8AC3E}">
        <p14:creationId xmlns:p14="http://schemas.microsoft.com/office/powerpoint/2010/main" val="295121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Referencial		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8885" y="2681883"/>
            <a:ext cx="3534268" cy="2838846"/>
          </a:xfrm>
        </p:spPr>
      </p:pic>
    </p:spTree>
    <p:extLst>
      <p:ext uri="{BB962C8B-B14F-4D97-AF65-F5344CB8AC3E}">
        <p14:creationId xmlns:p14="http://schemas.microsoft.com/office/powerpoint/2010/main" val="293703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Referencial		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385" y="2348462"/>
            <a:ext cx="2629267" cy="3505689"/>
          </a:xfrm>
        </p:spPr>
      </p:pic>
    </p:spTree>
    <p:extLst>
      <p:ext uri="{BB962C8B-B14F-4D97-AF65-F5344CB8AC3E}">
        <p14:creationId xmlns:p14="http://schemas.microsoft.com/office/powerpoint/2010/main" val="13194690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11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Arquitectura de Software </vt:lpstr>
      <vt:lpstr>Presentación de PowerPoint</vt:lpstr>
      <vt:lpstr>Demo Referencial  </vt:lpstr>
      <vt:lpstr>Demo Referencial  </vt:lpstr>
      <vt:lpstr>Demo Referencial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Software</dc:title>
  <dc:creator>Rai Paolo Mengoa Padilla</dc:creator>
  <cp:lastModifiedBy>Rai Paolo Mengoa Padilla</cp:lastModifiedBy>
  <cp:revision>3</cp:revision>
  <dcterms:created xsi:type="dcterms:W3CDTF">2016-03-16T01:05:52Z</dcterms:created>
  <dcterms:modified xsi:type="dcterms:W3CDTF">2016-03-16T01:17:53Z</dcterms:modified>
</cp:coreProperties>
</file>