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37" y="1841603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Crime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437" y="4530698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comparison of crime data and population information to argue for or against their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6BE7-FFB7-3141-8861-8427A727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4E81-3188-9340-A813-01A81698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68BAA-64C0-E548-A0AC-C344967173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73518-A0A6-2C4A-B094-6F4BD019C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3D03-BD82-5347-A9AA-03C1A1AD9C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F1AB1-4D76-4543-A8AC-2DC2CF5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information used for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93F5D-6FE1-7D4E-9D10-7C631B65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Violent Crime</a:t>
            </a:r>
          </a:p>
          <a:p>
            <a:r>
              <a:rPr lang="en-US" sz="3600" dirty="0">
                <a:latin typeface="+mj-lt"/>
              </a:rPr>
              <a:t>Graduation Rates</a:t>
            </a:r>
          </a:p>
          <a:p>
            <a:r>
              <a:rPr lang="en-US" sz="3600" dirty="0">
                <a:latin typeface="+mj-lt"/>
              </a:rPr>
              <a:t>Poverty Rates</a:t>
            </a:r>
          </a:p>
          <a:p>
            <a:r>
              <a:rPr lang="en-US" sz="3600" dirty="0">
                <a:latin typeface="+mj-lt"/>
              </a:rPr>
              <a:t>Income </a:t>
            </a:r>
          </a:p>
        </p:txBody>
      </p:sp>
    </p:spTree>
    <p:extLst>
      <p:ext uri="{BB962C8B-B14F-4D97-AF65-F5344CB8AC3E}">
        <p14:creationId xmlns:p14="http://schemas.microsoft.com/office/powerpoint/2010/main" val="31381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Chicago</a:t>
            </a:r>
          </a:p>
          <a:p>
            <a:r>
              <a:rPr lang="en-US" sz="2800" dirty="0"/>
              <a:t>Los Angeles</a:t>
            </a:r>
          </a:p>
          <a:p>
            <a:r>
              <a:rPr lang="en-US" sz="2800" dirty="0"/>
              <a:t>New York</a:t>
            </a:r>
          </a:p>
          <a:p>
            <a:r>
              <a:rPr lang="en-US" sz="2800" dirty="0"/>
              <a:t>Tampa </a:t>
            </a:r>
          </a:p>
          <a:p>
            <a:r>
              <a:rPr lang="en-US" sz="2800" dirty="0"/>
              <a:t>Washington, DC</a:t>
            </a:r>
          </a:p>
          <a:p>
            <a:r>
              <a:rPr lang="en-US" sz="2800" dirty="0"/>
              <a:t>United States used for comparison data</a:t>
            </a:r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609600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1B6A-4626-5943-A021-0502CBD9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9604" y="2870199"/>
            <a:ext cx="4689211" cy="2921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06AB4-69C0-D045-9164-75566219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5748" y="2226734"/>
            <a:ext cx="4996921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298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8EF65-A711-5E46-B796-6E84811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08162-3589-0443-8F9E-25DD4E6A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59551-F6F2-394F-8562-4235BFA4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D49F98-4661-3B4E-99A4-A6391DCD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A3EA-D40A-9F4A-A0F4-85A4D6BD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80F7-226D-B84A-B8D4-31E1DAACB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0AB-0E31-7043-9837-3CF5655A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F001-6ED5-DC4B-BD9D-4E09091BD1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FCCFBC-E438-3142-81EC-28CC82B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2B59E-4E82-6F4A-A024-CC2C959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475</TotalTime>
  <Words>115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Crime by city</vt:lpstr>
      <vt:lpstr>When a man is denied the right to live the life he believes in, he has no choice but to become an outlaw.</vt:lpstr>
      <vt:lpstr>information used for comparison</vt:lpstr>
      <vt:lpstr>Locations used for comparison</vt:lpstr>
      <vt:lpstr>Violent crime vs. graduation rates</vt:lpstr>
      <vt:lpstr>Violent crime vs. income</vt:lpstr>
      <vt:lpstr>Violent crime vs. poverty rate</vt:lpstr>
      <vt:lpstr>Graduation rates vs. income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heather holt-bell</cp:lastModifiedBy>
  <cp:revision>19</cp:revision>
  <dcterms:created xsi:type="dcterms:W3CDTF">2019-07-17T01:20:19Z</dcterms:created>
  <dcterms:modified xsi:type="dcterms:W3CDTF">2019-07-19T01:45:09Z</dcterms:modified>
</cp:coreProperties>
</file>