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6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4BA7E2-AC3E-4841-AE2A-F8BE025DCFAB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2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8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80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5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14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5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0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93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1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1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89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9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4BA7E2-AC3E-4841-AE2A-F8BE025DCFAB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8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63" r:id="rId1"/>
    <p:sldLayoutId id="2147484564" r:id="rId2"/>
    <p:sldLayoutId id="2147484565" r:id="rId3"/>
    <p:sldLayoutId id="2147484566" r:id="rId4"/>
    <p:sldLayoutId id="2147484567" r:id="rId5"/>
    <p:sldLayoutId id="2147484568" r:id="rId6"/>
    <p:sldLayoutId id="2147484569" r:id="rId7"/>
    <p:sldLayoutId id="2147484570" r:id="rId8"/>
    <p:sldLayoutId id="2147484571" r:id="rId9"/>
    <p:sldLayoutId id="2147484572" r:id="rId10"/>
    <p:sldLayoutId id="2147484573" r:id="rId11"/>
    <p:sldLayoutId id="2147484574" r:id="rId12"/>
    <p:sldLayoutId id="2147484575" r:id="rId13"/>
    <p:sldLayoutId id="2147484576" r:id="rId14"/>
    <p:sldLayoutId id="2147484577" r:id="rId15"/>
    <p:sldLayoutId id="2147484578" r:id="rId16"/>
    <p:sldLayoutId id="21474845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C2FD-217F-2C47-8053-5E86E9A8E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5437" y="1841603"/>
            <a:ext cx="7197726" cy="2421464"/>
          </a:xfrm>
        </p:spPr>
        <p:txBody>
          <a:bodyPr>
            <a:normAutofit/>
          </a:bodyPr>
          <a:lstStyle/>
          <a:p>
            <a:r>
              <a:rPr lang="en-US" sz="6600" dirty="0"/>
              <a:t>Crime by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5E7BD-4076-FB4D-82E6-395A6F6B6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5437" y="4530698"/>
            <a:ext cx="7197726" cy="1405467"/>
          </a:xfrm>
        </p:spPr>
        <p:txBody>
          <a:bodyPr>
            <a:normAutofit/>
          </a:bodyPr>
          <a:lstStyle/>
          <a:p>
            <a:r>
              <a:rPr lang="en-US" sz="2000" dirty="0"/>
              <a:t>a statistical comparison of crime data and population information to argue for or against their correlations</a:t>
            </a:r>
          </a:p>
        </p:txBody>
      </p:sp>
    </p:spTree>
    <p:extLst>
      <p:ext uri="{BB962C8B-B14F-4D97-AF65-F5344CB8AC3E}">
        <p14:creationId xmlns:p14="http://schemas.microsoft.com/office/powerpoint/2010/main" val="307945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BD7B4-6983-EF4C-B4F5-B947D4DF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12" y="609600"/>
            <a:ext cx="11954108" cy="1456267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Violent crime vs. graduation rates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11B6A-4626-5943-A021-0502CBD9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26734"/>
            <a:ext cx="4996922" cy="576262"/>
          </a:xfrm>
        </p:spPr>
        <p:txBody>
          <a:bodyPr/>
          <a:lstStyle/>
          <a:p>
            <a:pPr algn="ctr"/>
            <a:r>
              <a:rPr lang="en-US" dirty="0"/>
              <a:t>Violent Crime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86A81-5F1F-3846-915D-7A31937E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06AB4-69C0-D045-9164-755662199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1895" y="2226734"/>
            <a:ext cx="4996921" cy="576262"/>
          </a:xfrm>
        </p:spPr>
        <p:txBody>
          <a:bodyPr/>
          <a:lstStyle/>
          <a:p>
            <a:pPr algn="ctr"/>
            <a:r>
              <a:rPr lang="en-US" dirty="0"/>
              <a:t>Graduation Rates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387307-8BFA-6B47-9D10-0FCE37B693E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486A7C-B574-B042-9558-E0ADE929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700" dirty="0"/>
              <a:t>Violent crime vs. income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D8EF65-A711-5E46-B796-6E848113B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18267"/>
            <a:ext cx="4996923" cy="576262"/>
          </a:xfrm>
        </p:spPr>
        <p:txBody>
          <a:bodyPr/>
          <a:lstStyle/>
          <a:p>
            <a:pPr algn="ctr"/>
            <a:r>
              <a:rPr lang="en-US" dirty="0"/>
              <a:t>Violent Crime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963B36-1D1A-6D42-B47F-DA7210B39D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608162-3589-0443-8F9E-25DD4E6A5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1895" y="2226734"/>
            <a:ext cx="4996922" cy="576262"/>
          </a:xfrm>
        </p:spPr>
        <p:txBody>
          <a:bodyPr/>
          <a:lstStyle/>
          <a:p>
            <a:pPr algn="ctr"/>
            <a:r>
              <a:rPr lang="en-US" dirty="0"/>
              <a:t>Income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7BE2A0-3D83-1A4F-B46F-BF65766DD5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3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B64E99-7914-7B43-A072-BB76A48C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Violent crime vs. poverty rate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659551-F6F2-394F-8562-4235BFA49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18267"/>
            <a:ext cx="4996923" cy="576262"/>
          </a:xfrm>
        </p:spPr>
        <p:txBody>
          <a:bodyPr/>
          <a:lstStyle/>
          <a:p>
            <a:pPr algn="ctr"/>
            <a:r>
              <a:rPr lang="en-US" dirty="0"/>
              <a:t>Violent Crime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AA41B9-8F35-4040-A5B4-5B8662729E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8D49F98-4661-3B4E-99A4-A6391DCDE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1895" y="2226734"/>
            <a:ext cx="4996922" cy="576262"/>
          </a:xfrm>
        </p:spPr>
        <p:txBody>
          <a:bodyPr/>
          <a:lstStyle/>
          <a:p>
            <a:pPr algn="ctr"/>
            <a:r>
              <a:rPr lang="en-US" dirty="0"/>
              <a:t>Poverty Rate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F6421C-9106-5C47-BF7A-CE0A6343D7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3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4A45-2AA5-2E43-98C4-7BCAC470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700" dirty="0"/>
              <a:t>Graduation rates vs. income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DA3EA-D40A-9F4A-A0F4-85A4D6BDE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18267"/>
            <a:ext cx="4996923" cy="576262"/>
          </a:xfrm>
        </p:spPr>
        <p:txBody>
          <a:bodyPr/>
          <a:lstStyle/>
          <a:p>
            <a:pPr algn="ctr"/>
            <a:r>
              <a:rPr lang="en-US" dirty="0"/>
              <a:t>Graduation Rates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780F7-226D-B84A-B8D4-31E1DAACB5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120AB-0E31-7043-9837-3CF5655AA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1895" y="2226734"/>
            <a:ext cx="4996922" cy="576262"/>
          </a:xfrm>
        </p:spPr>
        <p:txBody>
          <a:bodyPr/>
          <a:lstStyle/>
          <a:p>
            <a:pPr algn="ctr"/>
            <a:r>
              <a:rPr lang="en-US" dirty="0"/>
              <a:t>Income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5F001-6ED5-DC4B-BD9D-4E09091BD1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7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BE22256-8CEE-A444-9597-C0543286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42" y="609601"/>
            <a:ext cx="9550399" cy="2743199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When a man is denied the right to live the life he believes in, he has no choice but to become an outlaw.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689B5D3-9F9A-924B-8D8E-1CD046390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89239F1-9199-AA4C-BE85-83D458AB0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/>
              <a:t>- Nelson Mandela</a:t>
            </a:r>
          </a:p>
        </p:txBody>
      </p:sp>
    </p:spTree>
    <p:extLst>
      <p:ext uri="{BB962C8B-B14F-4D97-AF65-F5344CB8AC3E}">
        <p14:creationId xmlns:p14="http://schemas.microsoft.com/office/powerpoint/2010/main" val="697592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{EF71C848-8086-0144-840A-2EDD3E130EF0}tf10001058</Template>
  <TotalTime>38</TotalTime>
  <Words>83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Crime by city</vt:lpstr>
      <vt:lpstr>Violent crime vs. graduation rates</vt:lpstr>
      <vt:lpstr>Violent crime vs. income</vt:lpstr>
      <vt:lpstr>Violent crime vs. poverty rate</vt:lpstr>
      <vt:lpstr>Graduation rates vs. income</vt:lpstr>
      <vt:lpstr>When a man is denied the right to live the life he believes in, he has no choice but to become an outlaw.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by city</dc:title>
  <dc:creator>heather holt-bell</dc:creator>
  <cp:lastModifiedBy>heather holt-bell</cp:lastModifiedBy>
  <cp:revision>9</cp:revision>
  <dcterms:created xsi:type="dcterms:W3CDTF">2019-07-17T01:20:19Z</dcterms:created>
  <dcterms:modified xsi:type="dcterms:W3CDTF">2019-07-17T01:59:08Z</dcterms:modified>
</cp:coreProperties>
</file>