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0D8-8741-4D64-BFC5-FA2AC1D7B121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2E83-1FD7-473B-957D-F45B2B4EA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14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0D8-8741-4D64-BFC5-FA2AC1D7B121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2E83-1FD7-473B-957D-F45B2B4EA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22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0D8-8741-4D64-BFC5-FA2AC1D7B121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2E83-1FD7-473B-957D-F45B2B4EA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99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0D8-8741-4D64-BFC5-FA2AC1D7B121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2E83-1FD7-473B-957D-F45B2B4EA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33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0D8-8741-4D64-BFC5-FA2AC1D7B121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2E83-1FD7-473B-957D-F45B2B4EA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95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0D8-8741-4D64-BFC5-FA2AC1D7B121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2E83-1FD7-473B-957D-F45B2B4EA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36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0D8-8741-4D64-BFC5-FA2AC1D7B121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2E83-1FD7-473B-957D-F45B2B4EA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12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0D8-8741-4D64-BFC5-FA2AC1D7B121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2E83-1FD7-473B-957D-F45B2B4EA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35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0D8-8741-4D64-BFC5-FA2AC1D7B121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2E83-1FD7-473B-957D-F45B2B4EA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52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0D8-8741-4D64-BFC5-FA2AC1D7B121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2E83-1FD7-473B-957D-F45B2B4EA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2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0D8-8741-4D64-BFC5-FA2AC1D7B121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2E83-1FD7-473B-957D-F45B2B4EA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9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F0D8-8741-4D64-BFC5-FA2AC1D7B121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2E83-1FD7-473B-957D-F45B2B4EA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28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5887905" cy="331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2734" y="260648"/>
            <a:ext cx="8496944" cy="1872208"/>
          </a:xfrm>
        </p:spPr>
        <p:txBody>
          <a:bodyPr/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Металл в ландшафтном дизайне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128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KomfortProm\Дизайн\H28e7fc39b21d44eeb110851c0eef3736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1" y="260648"/>
            <a:ext cx="6336704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77202" y="1124744"/>
            <a:ext cx="2411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Когда </a:t>
            </a:r>
            <a:r>
              <a:rPr lang="ru-RU" sz="1400" dirty="0" err="1" smtClean="0">
                <a:latin typeface="Arial" pitchFamily="34" charset="0"/>
                <a:cs typeface="Arial" pitchFamily="34" charset="0"/>
              </a:rPr>
              <a:t>кортен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многократно увлажняется и высыхает, на его поверхности образуется плотный и очень жёсткий оксидный слой. Этот слой предотвращает развитие коррозии в нормальных погодных условиях, поэтому стали </a:t>
            </a:r>
            <a:r>
              <a:rPr lang="ru-RU" sz="1400" dirty="0" err="1">
                <a:latin typeface="Arial" pitchFamily="34" charset="0"/>
                <a:cs typeface="Arial" pitchFamily="34" charset="0"/>
              </a:rPr>
              <a:t>Кортен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 называются атмосферостойкими.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49588" y="434503"/>
            <a:ext cx="243937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b="1" dirty="0" err="1" smtClean="0">
                <a:latin typeface="Arial" pitchFamily="34" charset="0"/>
                <a:cs typeface="Arial" pitchFamily="34" charset="0"/>
              </a:rPr>
              <a:t>Кортеновская</a:t>
            </a:r>
            <a:r>
              <a:rPr lang="ru-RU" sz="1700" b="1" dirty="0" smtClean="0">
                <a:latin typeface="Arial" pitchFamily="34" charset="0"/>
                <a:cs typeface="Arial" pitchFamily="34" charset="0"/>
              </a:rPr>
              <a:t> сталь</a:t>
            </a:r>
            <a:endParaRPr lang="ru-RU" sz="17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11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14:reveal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6050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40</Words>
  <Application>Microsoft Office PowerPoint</Application>
  <PresentationFormat>Экран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Металл в ландшафтном дизайне</vt:lpstr>
      <vt:lpstr>Презентация PowerPoint</vt:lpstr>
      <vt:lpstr>Презентация PowerPoint</vt:lpstr>
    </vt:vector>
  </TitlesOfParts>
  <Company>SPecialiST RePack, SanBuild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Металл в ландшафтном дизайне</dc:title>
  <dc:creator>Leonid</dc:creator>
  <cp:lastModifiedBy>Leonid</cp:lastModifiedBy>
  <cp:revision>4</cp:revision>
  <dcterms:created xsi:type="dcterms:W3CDTF">2022-11-14T10:35:39Z</dcterms:created>
  <dcterms:modified xsi:type="dcterms:W3CDTF">2022-11-14T13:34:02Z</dcterms:modified>
</cp:coreProperties>
</file>