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AF117-3BD8-4FC6-A671-C3412BE9473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1C65E-5828-4A2F-885C-D4FA6F34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1C65E-5828-4A2F-885C-D4FA6F34FB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2A74-B672-497F-9621-1C1643B07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DFD7-C41B-4B40-AE89-A88E3AC0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58F7-D7F2-4063-8820-98256CF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F129-4C3E-4177-98C9-A2CD1633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DC6F-51E9-4EBD-B9C5-408CF05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F43C-B80A-4A30-9C50-7E9E0C3B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B752-0983-4C61-99DC-9BDA8D79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2261-5C28-483D-8341-F9960534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59F4-A402-42E6-B6B3-87F6E9E7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D853-7795-4D47-BE67-6C001707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BF92-7E43-4CED-ADFD-94C1A9453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AC315-E9ED-444C-B2A5-F40A4BCBE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E620-A113-49A8-93A5-6E0ED7A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241A6-BE7D-4A34-B3F2-44651448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D8BB-A79E-45BF-B851-855CAEAD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610E-58E6-403F-86A7-4CD1FBB9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5727-6A35-4952-9786-817B45FC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F7CC-D2E5-4685-85E3-3F3B3354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6B36-186B-485C-983E-3A014C03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1DDA-A796-4016-BE4F-02F827E9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C7A3-4547-4F8C-B923-FBF5A119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5612-1B98-4860-9572-5B6A7E5F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64DA-56C9-4701-8D63-F7AA9CF3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598E-B3A5-4C9C-A024-0AE86584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7103-34FA-49F1-B4BD-A3035F13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A3F6-844B-4802-BF23-60C6A9FD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B0CE-3D8C-44F4-B8E5-66E0CEFC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FF34-896F-4C5D-BA95-5CDAE6820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AE3D1-0FBB-4F80-B923-12471690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2EA0-9FA3-40AB-B20D-8802C63A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B7C0-0413-4992-907D-E265879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077D-E852-4AC0-B9E7-8EFBB42E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993D5-EA37-4BEF-86AE-9EE9E7EC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C6835-89FE-457A-AD67-ADB7E548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1F82C-5DB4-4AFC-B806-DEE42463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6EFA0-E7A3-474B-8780-3312BE3F7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4C9F5-B662-4D0F-BFB6-04A5498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50999-A982-4522-BF81-01961425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10F82-7EAA-4395-8E68-40E93ED3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DBA3-00A3-4B23-8986-280F7402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0E01-B1BF-461E-B189-C3D5823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B47BB-0D88-4133-93AA-BDB3ACEB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9A48-EFC1-4D29-831A-C8FFE13F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D19FA-8472-4FDF-A14D-152C05C8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17D35-7F38-433C-B7C7-BC6C2D26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F5E0-BB2F-4FD9-BEE3-E7775160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7E43-9E00-4000-A492-8520A0E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0112-6EAF-4D1B-BDAC-3C2DAF75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890CF-DEE9-405E-87E3-0FBAB7D5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0B2B-A5AB-4A63-83A8-1DDAACC4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1CABC-E14C-4EC2-B01D-D3C78766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2680C-67DB-4E66-BB78-573CFF87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096D-EAE5-4819-A789-D34EBE66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E4B5C-E006-4A56-8E81-82C59ABEF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5106B-54A0-46D8-B89C-B10AE891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22B98-D02B-4878-8ABE-18422AAE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C6917-0B4C-4234-9497-42A42116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166-C1F8-4EC9-87B2-6313A27C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96076-1C04-4B6D-90FC-A2085929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3982-51B9-4256-AF97-21A924F0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BB09-709D-4471-A160-5E2901515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3205-59B3-4AA1-AF5E-3BD91C4616F7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00E9-B62B-4315-B7D2-A22AD475D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8D62-6480-4E62-8E08-593DD858D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6766-B8FE-4617-8732-E329F42E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F0AF-3F63-4CAC-B15C-674B556E4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Number String Format</a:t>
            </a:r>
            <a:br>
              <a:rPr lang="en-US" dirty="0"/>
            </a:br>
            <a:r>
              <a:rPr lang="en-US" dirty="0"/>
              <a:t>Data Transfer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1B42A-28D9-4621-9E0D-19A2B1E16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err="1"/>
              <a:t>NumStrFmtDto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931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DF81-11B5-4195-A701-27EF6898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45AE-AA0A-43C3-A47F-ADE209A0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 </a:t>
            </a:r>
            <a:r>
              <a:rPr lang="en-US" dirty="0" err="1"/>
              <a:t>NumStrFmtDto</a:t>
            </a:r>
            <a:r>
              <a:rPr lang="en-US" dirty="0"/>
              <a:t> struct {</a:t>
            </a:r>
          </a:p>
          <a:p>
            <a:pPr lvl="1"/>
            <a:r>
              <a:rPr lang="en-US" dirty="0" err="1"/>
              <a:t>numberSeparators</a:t>
            </a:r>
            <a:r>
              <a:rPr lang="en-US" dirty="0"/>
              <a:t>  </a:t>
            </a:r>
            <a:r>
              <a:rPr lang="en-US" dirty="0" err="1"/>
              <a:t>NumberSeparatorsDto</a:t>
            </a:r>
            <a:endParaRPr lang="en-US" dirty="0"/>
          </a:p>
          <a:p>
            <a:pPr lvl="1"/>
            <a:r>
              <a:rPr lang="en-US" dirty="0" err="1"/>
              <a:t>numStrFormatMode</a:t>
            </a:r>
            <a:r>
              <a:rPr lang="en-US" dirty="0"/>
              <a:t>  </a:t>
            </a:r>
            <a:r>
              <a:rPr lang="en-US" dirty="0" err="1"/>
              <a:t>NumStrFormatMode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30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Number String Format Data Transfer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String Format Data Transfer Object</dc:title>
  <dc:creator>Mike Rapp</dc:creator>
  <cp:lastModifiedBy>Mike Rapp</cp:lastModifiedBy>
  <cp:revision>2</cp:revision>
  <dcterms:created xsi:type="dcterms:W3CDTF">2021-01-08T18:19:27Z</dcterms:created>
  <dcterms:modified xsi:type="dcterms:W3CDTF">2021-01-08T20:50:30Z</dcterms:modified>
</cp:coreProperties>
</file>