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f4145d29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f4145d29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f4145d29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f4145d29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f4145d29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f4145d29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f4145d29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f4145d29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Menu Admin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Balian and Charishma Challurubadri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Restaurant menu management system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Centralized menu management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Menu display for restaurants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menu deployment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End: HTML/CSS 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XAMP to run local Apache and MySQL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for backend MySQL queries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 Diagram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269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