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916130-A85B-4A6A-BD92-0C610888AD93}" type="datetime1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2019-11-23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6CE9D1-CD2B-4D72-AC54-B742FFB3FCAF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CC4087D-0395-486A-940D-9331BEA3D7D9}" type="datetime1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2019-11-23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EC6CED-3A14-45CE-8B27-30B93CB922AD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draft-friel-anima-brski-cloud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Friel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Cisco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Shekh-Yusef 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Avaya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Richardson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Sandelman Software Works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TL;DR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draft-ietf-anima-bootstrapping-keyinfra does not fully specify Default Cloud Registrar operation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draft-friel-anima-brski-cloud does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pledge bootstrapping from a location remote from the domain, and having no Join Proxy needs to discover the location of it's home Registrar.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case: A pledge bootstrapping in a location in which there is not (yet?) a Registrar may need to use a Manufacturer provided service for onboarding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7958BF1-D9B7-4BFD-AFCB-A127DF6B3711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69886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 connects to Cloud Registrar on bootstrap and requests Voucher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Mutual TLS enforced using IDevID and implicit TA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 is that Pledge has internet access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Choices, choices, choices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Cloud Registrar issue Voucher or 3xx to Home Registrar?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Cloud Registrar issues Voucher, does it also issue suitably namespaced LDevID, or does it redirect to EST requests to home Registrar?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Cloud Registrar issues LDevID, how does it tell the Pledge about its home domain?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00592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780660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9006120" y="468036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11005920" y="242352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9784080" y="380304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9006120" y="555768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Services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8695080" y="92196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1500000" sp="5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 flipH="1" rot="16200000">
            <a:off x="6748560" y="2759040"/>
            <a:ext cx="3758040" cy="754920"/>
          </a:xfrm>
          <a:prstGeom prst="bentConnector2">
            <a:avLst/>
          </a:prstGeom>
          <a:noFill/>
          <a:ln>
            <a:custDash>
              <a:ds d="1500000" sp="5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1"/>
          <p:cNvSpPr/>
          <p:nvPr/>
        </p:nvSpPr>
        <p:spPr>
          <a:xfrm flipH="1" rot="16200000">
            <a:off x="6309720" y="3197520"/>
            <a:ext cx="4635720" cy="754920"/>
          </a:xfrm>
          <a:prstGeom prst="bentConnector2">
            <a:avLst/>
          </a:prstGeom>
          <a:noFill/>
          <a:ln>
            <a:custDash>
              <a:ds d="1500000" sp="5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2"/>
          <p:cNvSpPr/>
          <p:nvPr/>
        </p:nvSpPr>
        <p:spPr>
          <a:xfrm flipH="1" flipV="1" rot="5400000">
            <a:off x="9346320" y="4241520"/>
            <a:ext cx="541800" cy="333360"/>
          </a:xfrm>
          <a:prstGeom prst="bentConnector2">
            <a:avLst/>
          </a:prstGeom>
          <a:noFill/>
          <a:ln>
            <a:custDash>
              <a:ds d="1500000" sp="5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8695080" y="3618360"/>
            <a:ext cx="2179080" cy="304776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4"/>
          <p:cNvSpPr/>
          <p:nvPr/>
        </p:nvSpPr>
        <p:spPr>
          <a:xfrm flipV="1">
            <a:off x="9894600" y="3093120"/>
            <a:ext cx="1555560" cy="1921320"/>
          </a:xfrm>
          <a:prstGeom prst="bentConnector2">
            <a:avLst/>
          </a:prstGeom>
          <a:noFill/>
          <a:ln>
            <a:custDash>
              <a:ds d="1500000" sp="5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11005920" y="149904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6"/>
          <p:cNvSpPr/>
          <p:nvPr/>
        </p:nvSpPr>
        <p:spPr>
          <a:xfrm>
            <a:off x="11450160" y="1257120"/>
            <a:ext cx="360" cy="24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7"/>
          <p:cNvSpPr/>
          <p:nvPr/>
        </p:nvSpPr>
        <p:spPr>
          <a:xfrm>
            <a:off x="9091440" y="6308280"/>
            <a:ext cx="151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Domain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8"/>
          <p:cNvSpPr/>
          <p:nvPr/>
        </p:nvSpPr>
        <p:spPr>
          <a:xfrm>
            <a:off x="10746720" y="107640"/>
            <a:ext cx="1360440" cy="317520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9"/>
          <p:cNvSpPr/>
          <p:nvPr/>
        </p:nvSpPr>
        <p:spPr>
          <a:xfrm>
            <a:off x="11091960" y="1756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0"/>
          <p:cNvSpPr/>
          <p:nvPr/>
        </p:nvSpPr>
        <p:spPr>
          <a:xfrm>
            <a:off x="7623360" y="275040"/>
            <a:ext cx="1756080" cy="128844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1"/>
          <p:cNvSpPr/>
          <p:nvPr/>
        </p:nvSpPr>
        <p:spPr>
          <a:xfrm>
            <a:off x="8622360" y="122292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B0B7D0D-FE0B-4ABC-A479-C112E04DA91A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23"/>
          <p:cNvSpPr/>
          <p:nvPr/>
        </p:nvSpPr>
        <p:spPr>
          <a:xfrm>
            <a:off x="8651880" y="1951560"/>
            <a:ext cx="1505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signalling permutations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Home Domain Mutual Authentication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 must be imprinted with trust anchor for home Registrar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 may need to be imprinted with realm/domain name of home domain if trust anchor is a Public CA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on realm/domain identity mapping and verification TBD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Registrar must either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visibility to and verify Voucher issued by MASA that is bound to Pledge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locally significant LDevID that Pledge presents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49E997-A60A-40A9-A8BD-952D2BCFE39C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6001920" cy="1460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Cloud Registrar Redirects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6784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Registrar replies with a 3xx to the Voucher Request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 completes full BRSKI flow against Home Network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100592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780660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9006120" y="468036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11005920" y="242352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9784080" y="380304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9006120" y="555768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Services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8695080" y="3618360"/>
            <a:ext cx="2179080" cy="304776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0"/>
          <p:cNvSpPr/>
          <p:nvPr/>
        </p:nvSpPr>
        <p:spPr>
          <a:xfrm>
            <a:off x="11005920" y="1499040"/>
            <a:ext cx="888120" cy="669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10746720" y="107640"/>
            <a:ext cx="1360440" cy="317520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2"/>
          <p:cNvSpPr/>
          <p:nvPr/>
        </p:nvSpPr>
        <p:spPr>
          <a:xfrm>
            <a:off x="11091960" y="1756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7623360" y="275040"/>
            <a:ext cx="1756080" cy="128844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4"/>
          <p:cNvSpPr/>
          <p:nvPr/>
        </p:nvSpPr>
        <p:spPr>
          <a:xfrm>
            <a:off x="8695080" y="94572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5"/>
          <p:cNvSpPr/>
          <p:nvPr/>
        </p:nvSpPr>
        <p:spPr>
          <a:xfrm>
            <a:off x="9464760" y="433440"/>
            <a:ext cx="1383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Voucher Request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3xx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6"/>
          <p:cNvSpPr/>
          <p:nvPr/>
        </p:nvSpPr>
        <p:spPr>
          <a:xfrm flipH="1" rot="16200000">
            <a:off x="6748560" y="2759040"/>
            <a:ext cx="3758040" cy="754920"/>
          </a:xfrm>
          <a:prstGeom prst="bentConnector2">
            <a:avLst/>
          </a:pr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7"/>
          <p:cNvSpPr/>
          <p:nvPr/>
        </p:nvSpPr>
        <p:spPr>
          <a:xfrm>
            <a:off x="7360560" y="2204640"/>
            <a:ext cx="8820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Voucher 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8"/>
          <p:cNvSpPr/>
          <p:nvPr/>
        </p:nvSpPr>
        <p:spPr>
          <a:xfrm flipV="1">
            <a:off x="9894600" y="3093120"/>
            <a:ext cx="1555560" cy="1921320"/>
          </a:xfrm>
          <a:prstGeom prst="bentConnector2">
            <a:avLst/>
          </a:pr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9"/>
          <p:cNvSpPr/>
          <p:nvPr/>
        </p:nvSpPr>
        <p:spPr>
          <a:xfrm>
            <a:off x="11059560" y="5148360"/>
            <a:ext cx="8820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Voucher 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0"/>
          <p:cNvSpPr/>
          <p:nvPr/>
        </p:nvSpPr>
        <p:spPr>
          <a:xfrm flipH="1" rot="16200000">
            <a:off x="7265160" y="2496240"/>
            <a:ext cx="3422880" cy="9450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1"/>
          <p:cNvSpPr/>
          <p:nvPr/>
        </p:nvSpPr>
        <p:spPr>
          <a:xfrm>
            <a:off x="8666280" y="2159280"/>
            <a:ext cx="78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Enroll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2"/>
          <p:cNvSpPr/>
          <p:nvPr/>
        </p:nvSpPr>
        <p:spPr>
          <a:xfrm flipV="1">
            <a:off x="9894600" y="4472640"/>
            <a:ext cx="333360" cy="304920"/>
          </a:xfrm>
          <a:prstGeom prst="bentConnector2">
            <a:avLst/>
          </a:pr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3"/>
          <p:cNvSpPr/>
          <p:nvPr/>
        </p:nvSpPr>
        <p:spPr>
          <a:xfrm>
            <a:off x="10266840" y="4483800"/>
            <a:ext cx="78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Enroll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10E70F-2B66-41EB-A4BD-46341646516E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5"/>
          <p:cNvSpPr/>
          <p:nvPr/>
        </p:nvSpPr>
        <p:spPr>
          <a:xfrm>
            <a:off x="9091440" y="6308280"/>
            <a:ext cx="151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Domain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4840" y="395640"/>
            <a:ext cx="6869160" cy="2268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Cloud Registrar Issues Voucher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Home CA issues LDevID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44000" y="2777040"/>
            <a:ext cx="67849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Register issues Voucher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registrar replies with a 3xx to EST enrol / CSR Attributes requests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suboption is that Voucher includes EST domain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Voucher issued by the Cloud must include the home network trust anchors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is a problem here: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Home Network does not see the Voucher so how does it know to trust the Pledge i.e. the IDevID serial number?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the Voucher be included as a Bearer?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the Home Registrar need to fetch the Voucher from the Cloud?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the Pledge need to be explicitly configured on both Home Doman and Cloud?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100592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80660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9006120" y="468036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1005920" y="2423520"/>
            <a:ext cx="888120" cy="669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9784080" y="380304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9006120" y="555768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Services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8695080" y="3618360"/>
            <a:ext cx="2179080" cy="304776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0"/>
          <p:cNvSpPr/>
          <p:nvPr/>
        </p:nvSpPr>
        <p:spPr>
          <a:xfrm>
            <a:off x="11005920" y="1499040"/>
            <a:ext cx="888120" cy="669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10746720" y="107640"/>
            <a:ext cx="1360440" cy="317520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2"/>
          <p:cNvSpPr/>
          <p:nvPr/>
        </p:nvSpPr>
        <p:spPr>
          <a:xfrm>
            <a:off x="11091960" y="1756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7623360" y="275040"/>
            <a:ext cx="1756080" cy="128844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4"/>
          <p:cNvSpPr/>
          <p:nvPr/>
        </p:nvSpPr>
        <p:spPr>
          <a:xfrm>
            <a:off x="8695080" y="94572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5"/>
          <p:cNvSpPr/>
          <p:nvPr/>
        </p:nvSpPr>
        <p:spPr>
          <a:xfrm>
            <a:off x="9464760" y="433440"/>
            <a:ext cx="1383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Voucher Request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 flipH="1" rot="16200000">
            <a:off x="7138080" y="2369160"/>
            <a:ext cx="3422880" cy="1199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7"/>
          <p:cNvSpPr/>
          <p:nvPr/>
        </p:nvSpPr>
        <p:spPr>
          <a:xfrm>
            <a:off x="8300880" y="2439000"/>
            <a:ext cx="78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Enroll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 flipV="1">
            <a:off x="9894600" y="4472640"/>
            <a:ext cx="333360" cy="304920"/>
          </a:xfrm>
          <a:prstGeom prst="bentConnector2">
            <a:avLst/>
          </a:pr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9"/>
          <p:cNvSpPr/>
          <p:nvPr/>
        </p:nvSpPr>
        <p:spPr>
          <a:xfrm>
            <a:off x="10090800" y="4747320"/>
            <a:ext cx="78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Enroll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8695080" y="114912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1"/>
          <p:cNvSpPr/>
          <p:nvPr/>
        </p:nvSpPr>
        <p:spPr>
          <a:xfrm>
            <a:off x="9565920" y="1194480"/>
            <a:ext cx="688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Enroll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3xx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2"/>
          <p:cNvSpPr/>
          <p:nvPr/>
        </p:nvSpPr>
        <p:spPr>
          <a:xfrm>
            <a:off x="8116560" y="3008520"/>
            <a:ext cx="12830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Authorization: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Bearer Voucher??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7FCDA5-F7C8-4A5C-956A-C4944FD75CF2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24"/>
          <p:cNvSpPr/>
          <p:nvPr/>
        </p:nvSpPr>
        <p:spPr>
          <a:xfrm>
            <a:off x="9091440" y="6308280"/>
            <a:ext cx="151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Domain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14840" y="395640"/>
            <a:ext cx="7085160" cy="2268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Cloud Registrar Issues Voucher</a:t>
            </a:r>
            <a:br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Cloud CA issues LDevID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44000" y="2507040"/>
            <a:ext cx="67849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problems here: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does the Cloud Registrar inform the Pledge about its home network for service access?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Include a domain in the Voucher?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the LDevID suitably namespaces so that the home network can enforce policy?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E.g. is the SAN off a home network subdomain: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serial-number.pledges.home-network.com?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RFC 5280 Name Constraints not suitable as the Cloud CA will be issuing LDevIDs for multiple home service domains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100592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7806600" y="58680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Pledge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9006120" y="4680360"/>
            <a:ext cx="888120" cy="669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Registrar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1005920" y="2423520"/>
            <a:ext cx="888120" cy="669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9784080" y="3803040"/>
            <a:ext cx="888120" cy="66996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9006120" y="555768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Services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8695080" y="3618360"/>
            <a:ext cx="2179080" cy="304776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11005920" y="1499040"/>
            <a:ext cx="888120" cy="66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10746720" y="107640"/>
            <a:ext cx="1360440" cy="317520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11091960" y="175680"/>
            <a:ext cx="71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7623360" y="275040"/>
            <a:ext cx="1756080" cy="1288440"/>
          </a:xfrm>
          <a:prstGeom prst="roundRect">
            <a:avLst>
              <a:gd name="adj" fmla="val 10750"/>
            </a:avLst>
          </a:prstGeom>
          <a:noFill/>
          <a:ln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4"/>
          <p:cNvSpPr/>
          <p:nvPr/>
        </p:nvSpPr>
        <p:spPr>
          <a:xfrm>
            <a:off x="8695080" y="94572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9464760" y="433440"/>
            <a:ext cx="1383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Voucher Request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 flipH="1" rot="16200000">
            <a:off x="6309720" y="3197520"/>
            <a:ext cx="4635720" cy="754920"/>
          </a:xfrm>
          <a:prstGeom prst="bentConnector2">
            <a:avLst/>
          </a:pr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7"/>
          <p:cNvSpPr/>
          <p:nvPr/>
        </p:nvSpPr>
        <p:spPr>
          <a:xfrm>
            <a:off x="8287920" y="2632320"/>
            <a:ext cx="1221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Service Access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 OK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8"/>
          <p:cNvSpPr/>
          <p:nvPr/>
        </p:nvSpPr>
        <p:spPr>
          <a:xfrm>
            <a:off x="8695080" y="1149120"/>
            <a:ext cx="231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9"/>
          <p:cNvSpPr/>
          <p:nvPr/>
        </p:nvSpPr>
        <p:spPr>
          <a:xfrm>
            <a:off x="9567720" y="1194480"/>
            <a:ext cx="703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Enroll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-&gt; 200xx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0"/>
          <p:cNvSpPr/>
          <p:nvPr/>
        </p:nvSpPr>
        <p:spPr>
          <a:xfrm>
            <a:off x="11450160" y="1257120"/>
            <a:ext cx="360" cy="24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2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BB513B-27C8-4989-A747-38A52D4FC7FD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22"/>
          <p:cNvSpPr/>
          <p:nvPr/>
        </p:nvSpPr>
        <p:spPr>
          <a:xfrm>
            <a:off x="8289720" y="3075120"/>
            <a:ext cx="2302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Pledge redirected Home ??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3"/>
          <p:cNvSpPr/>
          <p:nvPr/>
        </p:nvSpPr>
        <p:spPr>
          <a:xfrm>
            <a:off x="9091440" y="6308280"/>
            <a:ext cx="151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Domain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7831A63-4CC2-49C1-B23A-885B6D05C704}" type="slidenum">
              <a:rPr b="0" lang="en-C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62960" y="136440"/>
            <a:ext cx="19490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1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Registrar redirects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565880" y="136440"/>
            <a:ext cx="23893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2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Registrar Issues Voucher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Home CA issues LDevID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8799120" y="136440"/>
            <a:ext cx="23893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 3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Registrar Issues Voucher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 CA issues LDevID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Picture 14" descr=""/>
          <p:cNvPicPr/>
          <p:nvPr/>
        </p:nvPicPr>
        <p:blipFill>
          <a:blip r:embed="rId1"/>
          <a:stretch/>
        </p:blipFill>
        <p:spPr>
          <a:xfrm>
            <a:off x="256680" y="875160"/>
            <a:ext cx="2727000" cy="3875040"/>
          </a:xfrm>
          <a:prstGeom prst="rect">
            <a:avLst/>
          </a:prstGeom>
          <a:ln>
            <a:noFill/>
          </a:ln>
        </p:spPr>
      </p:pic>
      <p:pic>
        <p:nvPicPr>
          <p:cNvPr id="186" name="Picture 16" descr=""/>
          <p:cNvPicPr/>
          <p:nvPr/>
        </p:nvPicPr>
        <p:blipFill>
          <a:blip r:embed="rId2"/>
          <a:stretch/>
        </p:blipFill>
        <p:spPr>
          <a:xfrm>
            <a:off x="8610480" y="875160"/>
            <a:ext cx="2647800" cy="3875040"/>
          </a:xfrm>
          <a:prstGeom prst="rect">
            <a:avLst/>
          </a:prstGeom>
          <a:ln>
            <a:noFill/>
          </a:ln>
        </p:spPr>
      </p:pic>
      <p:sp>
        <p:nvSpPr>
          <p:cNvPr id="187" name="TextShape 5"/>
          <p:cNvSpPr txBox="1"/>
          <p:nvPr/>
        </p:nvSpPr>
        <p:spPr>
          <a:xfrm>
            <a:off x="4427280" y="4848840"/>
            <a:ext cx="4182840" cy="95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Could Voucher include Home Registrar / EST Domain?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Voucher given to Home Registrar?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8" name="Picture 18" descr=""/>
          <p:cNvPicPr/>
          <p:nvPr/>
        </p:nvPicPr>
        <p:blipFill>
          <a:blip r:embed="rId3"/>
          <a:stretch/>
        </p:blipFill>
        <p:spPr>
          <a:xfrm>
            <a:off x="4599360" y="838080"/>
            <a:ext cx="2647800" cy="3912480"/>
          </a:xfrm>
          <a:prstGeom prst="rect">
            <a:avLst/>
          </a:prstGeom>
          <a:ln>
            <a:noFill/>
          </a:ln>
        </p:spPr>
      </p:pic>
      <p:sp>
        <p:nvSpPr>
          <p:cNvPr id="189" name="CustomShape 6"/>
          <p:cNvSpPr/>
          <p:nvPr/>
        </p:nvSpPr>
        <p:spPr>
          <a:xfrm>
            <a:off x="8610480" y="4811040"/>
            <a:ext cx="4182840" cy="9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does Pledge discover Home Service Domain?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Cloud CA issued LDevID namespaced?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256680" y="4811040"/>
            <a:ext cx="4182840" cy="9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pinned-domain-cert is a Public CA, does the Voucher also include a home registrar domain / realm?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3752280" y="6019920"/>
            <a:ext cx="46872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many options should be supported?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Discussion / Next Steps?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Application>LibreOffice/5.2.7.2$Linux_X86_64 LibreOffice_project/20m0$Build-2</Application>
  <Words>698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2019-07-20T18:04:01Z</dcterms:created>
  <dc:creator>Owen Friel (ofriel)</dc:creator>
  <dc:description/>
  <dc:language>en-CA</dc:language>
  <cp:lastModifiedBy>Michael Richardson</cp:lastModifiedBy>
  <dcterms:modified xsi:type="dcterms:W3CDTF">2019-11-23T20:36:01Z</dcterms:modified>
  <cp:revision>46</cp:revision>
  <dc:subject/>
  <dc:title>draft-friel-acme-integrations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