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1A8"/>
    <a:srgbClr val="20E8E8"/>
    <a:srgbClr val="1CF117"/>
    <a:srgbClr val="FC340C"/>
    <a:srgbClr val="FFFF66"/>
    <a:srgbClr val="FBBD0D"/>
    <a:srgbClr val="0DEAF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E637-2719-4731-9C3A-8CB669DD5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331FB-C960-4153-8F40-C14819DF3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E0FF-FB19-4947-95D2-22043AE0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F65D-62EE-4DB7-AF8C-E1B6A4423C4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7F41-6222-480A-A35D-0B26481F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2D9AA-B3E6-46D6-AC23-127DC39F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580E-7E94-4F6C-AC68-65B1D2CD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4280-29D5-4D62-BD58-4EB6B029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6C813-696C-49C9-A001-DBB8253F8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E8BAC-8488-4306-AF23-F672F1DE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F65D-62EE-4DB7-AF8C-E1B6A4423C4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018A-47B3-41EB-85C3-901EEDB3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3C72-1486-415B-A1F7-D7D39D25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580E-7E94-4F6C-AC68-65B1D2CD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CE303-28E4-4DCA-A3D7-615916238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77EB-ECC8-4EEC-BCA9-AD94CE14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C3CBD-BBE0-461C-8D81-2C6E3ABC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F65D-62EE-4DB7-AF8C-E1B6A4423C4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E8C0-CF88-43A7-A7DE-F56A7D37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4A99-E2D5-4B08-A6A0-2F6CC86E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580E-7E94-4F6C-AC68-65B1D2CD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6141-7FA8-4C18-A903-8EE0CA1F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EC9F-C64B-475E-A3FE-DA9B93F39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F286-F2B8-4916-82AC-8AAFD052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F65D-62EE-4DB7-AF8C-E1B6A4423C4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6D64-058F-4144-9565-16E63768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BDD08-7DEA-4626-9427-87D9C56F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580E-7E94-4F6C-AC68-65B1D2CD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1811-06DD-4757-8F1D-CBD4C49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7649D-487F-4654-B760-A0CF68A5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473F-6250-4D8B-A0DD-EC22A20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F65D-62EE-4DB7-AF8C-E1B6A4423C4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A48A-16D8-44DF-BC16-40D75C61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2F4C-42C1-4CF0-BF4B-A9F08367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580E-7E94-4F6C-AC68-65B1D2CD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1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C351-4031-459F-8DEF-50595564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8C3E-E9EA-4D15-B294-D59954880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1B2B7-1F57-4D06-9699-3E5EE2800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9CD24-BFBA-49C2-9A93-A21E5F09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F65D-62EE-4DB7-AF8C-E1B6A4423C4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3DFA0-02EA-47B5-84B5-FDB0E717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A03C0-AB9F-404B-A2C1-9460889E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580E-7E94-4F6C-AC68-65B1D2CD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8002-C2C2-4278-AC33-D0EB63F5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68E62-5BB2-42F2-B06A-EBEF8DC8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C1F44-70B4-4B08-B737-A7AB70F93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FBBEB-B32F-4535-8B92-B7437EAD1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7B0ED-857D-48FE-9370-4BFB4E78A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6BF9C-6AED-4B46-B817-37A091D5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F65D-62EE-4DB7-AF8C-E1B6A4423C4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D8771-E8F7-409F-87F0-4FD9C867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2F793-87FD-44EE-92D7-5190B90D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580E-7E94-4F6C-AC68-65B1D2CD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9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9427-8C8A-4015-9382-9D8E9D9C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6C307-EEBE-42FB-BBC8-1A4404AF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F65D-62EE-4DB7-AF8C-E1B6A4423C4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5B753-DFF9-4E0C-9E33-2B7A2103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D1F3E-EBF5-4D92-B2C2-45D843BC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580E-7E94-4F6C-AC68-65B1D2CD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C8276-D038-461F-9D5D-69ECECED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F65D-62EE-4DB7-AF8C-E1B6A4423C4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3A6E2-1582-443E-A9FE-5D96BAD1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5F3DF-599F-48F1-B1CF-18134D32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580E-7E94-4F6C-AC68-65B1D2CD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FF80-A814-4BD4-953D-4BA21AA5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C913-762C-46EC-A562-4781A927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EB199-29A7-44D1-86B1-70C303B2E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2FD95-194F-4C1F-988F-2F488600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F65D-62EE-4DB7-AF8C-E1B6A4423C4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0AC31-4DA6-49EB-95EE-81CBCF92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81035-40C1-42AF-8E9C-88659AB1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580E-7E94-4F6C-AC68-65B1D2CD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3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D564-49C1-4782-B67F-D90E9F98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66726-8EFA-40BD-951A-5CC101602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CA877-17AE-4DFA-825B-D2171EE2A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1784A-D404-47DE-97FA-DDF53E71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F65D-62EE-4DB7-AF8C-E1B6A4423C4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3AC07-F7E1-4E4E-936D-5007796C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0736F-3D1C-4FA0-A6AF-EAF6A346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580E-7E94-4F6C-AC68-65B1D2CD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94569-45FF-48CC-95C0-91DEF609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06EC8-78F9-430C-AF4B-83BD1C1D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F4F1-F91F-43B6-981C-9A41003F5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F65D-62EE-4DB7-AF8C-E1B6A4423C4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EC71B-2107-4476-868A-2F4BD2754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AFA6-C2D9-4514-AF5C-7A127D088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6580E-7E94-4F6C-AC68-65B1D2CDA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7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9E7B-6001-447A-BA8C-BACD76CD0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Multipath Scope and Building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F6112-A8E6-4BE0-969F-B387DD0C0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Christian Huitema</a:t>
            </a:r>
          </a:p>
          <a:p>
            <a:r>
              <a:rPr lang="en-US" dirty="0"/>
              <a:t>October 13, 2021</a:t>
            </a:r>
          </a:p>
        </p:txBody>
      </p:sp>
    </p:spTree>
    <p:extLst>
      <p:ext uri="{BB962C8B-B14F-4D97-AF65-F5344CB8AC3E}">
        <p14:creationId xmlns:p14="http://schemas.microsoft.com/office/powerpoint/2010/main" val="21136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D4F702-CD1E-46E4-B799-96277F3D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 multipath, 3 proposals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1D21E-670A-4200-8E88-3E11D8EAC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Multipath core</a:t>
            </a:r>
          </a:p>
          <a:p>
            <a:pPr lvl="1"/>
            <a:r>
              <a:rPr lang="en-US" dirty="0"/>
              <a:t>Path setup, validation, teardown</a:t>
            </a:r>
          </a:p>
          <a:p>
            <a:pPr lvl="1"/>
            <a:r>
              <a:rPr lang="en-US" dirty="0"/>
              <a:t>Connection ID, path ID</a:t>
            </a:r>
          </a:p>
          <a:p>
            <a:pPr lvl="1"/>
            <a:r>
              <a:rPr lang="en-US" dirty="0"/>
              <a:t>Packet numbers, ACK</a:t>
            </a:r>
          </a:p>
          <a:p>
            <a:pPr lvl="1"/>
            <a:r>
              <a:rPr lang="en-US" dirty="0"/>
              <a:t>Loss recovery</a:t>
            </a:r>
          </a:p>
          <a:p>
            <a:r>
              <a:rPr lang="en-US" dirty="0"/>
              <a:t>Scheduling</a:t>
            </a:r>
          </a:p>
          <a:p>
            <a:pPr lvl="1"/>
            <a:r>
              <a:rPr lang="en-US" dirty="0"/>
              <a:t>Choice of sending path</a:t>
            </a:r>
          </a:p>
          <a:p>
            <a:pPr lvl="1"/>
            <a:r>
              <a:rPr lang="en-US" dirty="0"/>
              <a:t>Ties to application quality of experience</a:t>
            </a:r>
          </a:p>
          <a:p>
            <a:r>
              <a:rPr lang="en-US" dirty="0"/>
              <a:t>Multipath extensions</a:t>
            </a:r>
          </a:p>
          <a:p>
            <a:pPr lvl="1"/>
            <a:r>
              <a:rPr lang="en-US" dirty="0"/>
              <a:t>One way paths</a:t>
            </a:r>
          </a:p>
          <a:p>
            <a:pPr lvl="1"/>
            <a:r>
              <a:rPr lang="en-US" dirty="0"/>
              <a:t>Address discovery and selection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1D4345-0F73-4E17-86DE-E62B183B5E23}"/>
              </a:ext>
            </a:extLst>
          </p:cNvPr>
          <p:cNvSpPr/>
          <p:nvPr/>
        </p:nvSpPr>
        <p:spPr>
          <a:xfrm rot="18761263">
            <a:off x="1641893" y="2575491"/>
            <a:ext cx="3489739" cy="1846470"/>
          </a:xfrm>
          <a:prstGeom prst="ellipse">
            <a:avLst/>
          </a:prstGeom>
          <a:solidFill>
            <a:srgbClr val="FFFF66">
              <a:alpha val="2470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093A65-2E66-4C40-93F8-4806CD1EB430}"/>
              </a:ext>
            </a:extLst>
          </p:cNvPr>
          <p:cNvSpPr/>
          <p:nvPr/>
        </p:nvSpPr>
        <p:spPr>
          <a:xfrm rot="1327248">
            <a:off x="2001424" y="3594165"/>
            <a:ext cx="2904103" cy="1831914"/>
          </a:xfrm>
          <a:prstGeom prst="ellipse">
            <a:avLst/>
          </a:prstGeom>
          <a:solidFill>
            <a:srgbClr val="FC340C">
              <a:alpha val="2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D97F09-FA8A-4B72-89BE-72AF6DFA9CF2}"/>
              </a:ext>
            </a:extLst>
          </p:cNvPr>
          <p:cNvSpPr/>
          <p:nvPr/>
        </p:nvSpPr>
        <p:spPr>
          <a:xfrm rot="6956325">
            <a:off x="1575410" y="3762511"/>
            <a:ext cx="2081617" cy="1495221"/>
          </a:xfrm>
          <a:prstGeom prst="ellipse">
            <a:avLst/>
          </a:prstGeom>
          <a:solidFill>
            <a:srgbClr val="1CF117">
              <a:alpha val="25098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ACAAF-D584-45DE-A735-0C0306F8A754}"/>
              </a:ext>
            </a:extLst>
          </p:cNvPr>
          <p:cNvSpPr txBox="1"/>
          <p:nvPr/>
        </p:nvSpPr>
        <p:spPr>
          <a:xfrm>
            <a:off x="3478704" y="1755111"/>
            <a:ext cx="176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draft-</a:t>
            </a:r>
            <a:r>
              <a:rPr lang="en-US" dirty="0" err="1"/>
              <a:t>deconinck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2AEC2-E01F-4938-84D8-FBB0FF77DC61}"/>
              </a:ext>
            </a:extLst>
          </p:cNvPr>
          <p:cNvSpPr txBox="1"/>
          <p:nvPr/>
        </p:nvSpPr>
        <p:spPr>
          <a:xfrm>
            <a:off x="3648574" y="5468762"/>
            <a:ext cx="176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draft-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F4121-C24B-46AF-9CC3-70CF96044B19}"/>
              </a:ext>
            </a:extLst>
          </p:cNvPr>
          <p:cNvSpPr txBox="1"/>
          <p:nvPr/>
        </p:nvSpPr>
        <p:spPr>
          <a:xfrm>
            <a:off x="1095901" y="5436262"/>
            <a:ext cx="176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draft-huitema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226E86-63E7-418F-BDBC-F890B3604B95}"/>
              </a:ext>
            </a:extLst>
          </p:cNvPr>
          <p:cNvSpPr txBox="1"/>
          <p:nvPr/>
        </p:nvSpPr>
        <p:spPr>
          <a:xfrm>
            <a:off x="2349658" y="4048942"/>
            <a:ext cx="82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62704-069A-4EAD-9709-2B89E0D37C77}"/>
              </a:ext>
            </a:extLst>
          </p:cNvPr>
          <p:cNvSpPr txBox="1"/>
          <p:nvPr/>
        </p:nvSpPr>
        <p:spPr>
          <a:xfrm>
            <a:off x="3743777" y="2166332"/>
            <a:ext cx="117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Address discovery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9C957-9DC8-404F-A83A-C9633BE10811}"/>
              </a:ext>
            </a:extLst>
          </p:cNvPr>
          <p:cNvSpPr txBox="1"/>
          <p:nvPr/>
        </p:nvSpPr>
        <p:spPr>
          <a:xfrm>
            <a:off x="3711858" y="2827106"/>
            <a:ext cx="123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One way paths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AB7DD6-27E6-475F-B486-C9F3C6C9465F}"/>
              </a:ext>
            </a:extLst>
          </p:cNvPr>
          <p:cNvSpPr txBox="1"/>
          <p:nvPr/>
        </p:nvSpPr>
        <p:spPr>
          <a:xfrm>
            <a:off x="2424062" y="3025727"/>
            <a:ext cx="129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Scheduling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C8DE78-4561-4E67-8E6E-2BE7A1E005BA}"/>
              </a:ext>
            </a:extLst>
          </p:cNvPr>
          <p:cNvSpPr txBox="1"/>
          <p:nvPr/>
        </p:nvSpPr>
        <p:spPr>
          <a:xfrm>
            <a:off x="3350501" y="3650012"/>
            <a:ext cx="82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Tear down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10F65-AACD-4F4E-916D-012375725835}"/>
              </a:ext>
            </a:extLst>
          </p:cNvPr>
          <p:cNvSpPr txBox="1"/>
          <p:nvPr/>
        </p:nvSpPr>
        <p:spPr>
          <a:xfrm>
            <a:off x="3526827" y="4435221"/>
            <a:ext cx="124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Scheduling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ED94E9-15E2-4E7A-9BA7-14B41A91D743}"/>
              </a:ext>
            </a:extLst>
          </p:cNvPr>
          <p:cNvSpPr txBox="1"/>
          <p:nvPr/>
        </p:nvSpPr>
        <p:spPr>
          <a:xfrm>
            <a:off x="3178815" y="4813492"/>
            <a:ext cx="131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QoE</a:t>
            </a:r>
            <a:r>
              <a:rPr lang="en-US" b="1" i="1" dirty="0"/>
              <a:t> </a:t>
            </a:r>
            <a:r>
              <a:rPr lang="en-US" b="1" i="1" dirty="0" err="1"/>
              <a:t>signalling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1151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5980F4EC-6C25-4E48-B3E8-3029B15D2255}"/>
              </a:ext>
            </a:extLst>
          </p:cNvPr>
          <p:cNvSpPr/>
          <p:nvPr/>
        </p:nvSpPr>
        <p:spPr>
          <a:xfrm>
            <a:off x="3441267" y="4335878"/>
            <a:ext cx="1722839" cy="1691444"/>
          </a:xfrm>
          <a:prstGeom prst="ellipse">
            <a:avLst/>
          </a:prstGeom>
          <a:solidFill>
            <a:srgbClr val="FBBD0D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D4F702-CD1E-46E4-B799-96277F3D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agreement, slice, split and focus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1D21E-670A-4200-8E88-3E11D8EAC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multipath draft</a:t>
            </a:r>
          </a:p>
          <a:p>
            <a:pPr lvl="1"/>
            <a:r>
              <a:rPr lang="en-US" dirty="0"/>
              <a:t>Current focus</a:t>
            </a:r>
          </a:p>
          <a:p>
            <a:pPr lvl="1"/>
            <a:r>
              <a:rPr lang="en-US" dirty="0"/>
              <a:t>Building block for all applications</a:t>
            </a:r>
          </a:p>
          <a:p>
            <a:r>
              <a:rPr lang="en-US" dirty="0"/>
              <a:t>Scheduling drafts</a:t>
            </a:r>
          </a:p>
          <a:p>
            <a:pPr lvl="1"/>
            <a:r>
              <a:rPr lang="en-US" dirty="0"/>
              <a:t>Process in parallel</a:t>
            </a:r>
          </a:p>
          <a:p>
            <a:pPr lvl="1"/>
            <a:r>
              <a:rPr lang="en-US" dirty="0"/>
              <a:t>Maybe tied to applications</a:t>
            </a:r>
          </a:p>
          <a:p>
            <a:r>
              <a:rPr lang="en-US" dirty="0"/>
              <a:t>Multipath extensions drafts</a:t>
            </a:r>
          </a:p>
          <a:p>
            <a:pPr lvl="1"/>
            <a:r>
              <a:rPr lang="en-US" dirty="0"/>
              <a:t>Optional components</a:t>
            </a:r>
          </a:p>
          <a:p>
            <a:pPr lvl="1"/>
            <a:r>
              <a:rPr lang="en-US" dirty="0"/>
              <a:t>Longer term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D97F09-FA8A-4B72-89BE-72AF6DFA9CF2}"/>
              </a:ext>
            </a:extLst>
          </p:cNvPr>
          <p:cNvSpPr/>
          <p:nvPr/>
        </p:nvSpPr>
        <p:spPr>
          <a:xfrm rot="6956325">
            <a:off x="2021323" y="3483542"/>
            <a:ext cx="1461176" cy="1495221"/>
          </a:xfrm>
          <a:prstGeom prst="ellipse">
            <a:avLst/>
          </a:prstGeom>
          <a:solidFill>
            <a:srgbClr val="D731A8">
              <a:alpha val="2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226E86-63E7-418F-BDBC-F890B3604B95}"/>
              </a:ext>
            </a:extLst>
          </p:cNvPr>
          <p:cNvSpPr txBox="1"/>
          <p:nvPr/>
        </p:nvSpPr>
        <p:spPr>
          <a:xfrm>
            <a:off x="2403873" y="4000920"/>
            <a:ext cx="82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62704-069A-4EAD-9709-2B89E0D37C77}"/>
              </a:ext>
            </a:extLst>
          </p:cNvPr>
          <p:cNvSpPr txBox="1"/>
          <p:nvPr/>
        </p:nvSpPr>
        <p:spPr>
          <a:xfrm>
            <a:off x="3743777" y="2166332"/>
            <a:ext cx="117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Address discovery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9C957-9DC8-404F-A83A-C9633BE10811}"/>
              </a:ext>
            </a:extLst>
          </p:cNvPr>
          <p:cNvSpPr txBox="1"/>
          <p:nvPr/>
        </p:nvSpPr>
        <p:spPr>
          <a:xfrm>
            <a:off x="3711858" y="2827106"/>
            <a:ext cx="123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One way paths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10F65-AACD-4F4E-916D-012375725835}"/>
              </a:ext>
            </a:extLst>
          </p:cNvPr>
          <p:cNvSpPr txBox="1"/>
          <p:nvPr/>
        </p:nvSpPr>
        <p:spPr>
          <a:xfrm>
            <a:off x="3678150" y="4619705"/>
            <a:ext cx="124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Scheduling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ED94E9-15E2-4E7A-9BA7-14B41A91D743}"/>
              </a:ext>
            </a:extLst>
          </p:cNvPr>
          <p:cNvSpPr txBox="1"/>
          <p:nvPr/>
        </p:nvSpPr>
        <p:spPr>
          <a:xfrm>
            <a:off x="3711858" y="5029898"/>
            <a:ext cx="131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QoE</a:t>
            </a:r>
            <a:r>
              <a:rPr lang="en-US" b="1" i="1" dirty="0"/>
              <a:t> </a:t>
            </a:r>
            <a:r>
              <a:rPr lang="en-US" b="1" i="1" dirty="0" err="1"/>
              <a:t>signalling</a:t>
            </a:r>
            <a:endParaRPr lang="en-US" b="1" i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918EDC-DE6C-471E-B582-CED772327875}"/>
              </a:ext>
            </a:extLst>
          </p:cNvPr>
          <p:cNvSpPr/>
          <p:nvPr/>
        </p:nvSpPr>
        <p:spPr>
          <a:xfrm>
            <a:off x="3426056" y="2009326"/>
            <a:ext cx="1722839" cy="1691444"/>
          </a:xfrm>
          <a:prstGeom prst="ellipse">
            <a:avLst/>
          </a:prstGeom>
          <a:solidFill>
            <a:srgbClr val="0DEAFB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3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F1D4345-0F73-4E17-86DE-E62B183B5E23}"/>
              </a:ext>
            </a:extLst>
          </p:cNvPr>
          <p:cNvSpPr/>
          <p:nvPr/>
        </p:nvSpPr>
        <p:spPr>
          <a:xfrm rot="18761263">
            <a:off x="1641893" y="2575491"/>
            <a:ext cx="3489739" cy="1846470"/>
          </a:xfrm>
          <a:prstGeom prst="ellipse">
            <a:avLst/>
          </a:prstGeom>
          <a:solidFill>
            <a:srgbClr val="FFFF66">
              <a:alpha val="10196"/>
            </a:srgb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093A65-2E66-4C40-93F8-4806CD1EB430}"/>
              </a:ext>
            </a:extLst>
          </p:cNvPr>
          <p:cNvSpPr/>
          <p:nvPr/>
        </p:nvSpPr>
        <p:spPr>
          <a:xfrm rot="1327248">
            <a:off x="2001424" y="3594165"/>
            <a:ext cx="2904103" cy="1831914"/>
          </a:xfrm>
          <a:prstGeom prst="ellipse">
            <a:avLst/>
          </a:prstGeom>
          <a:solidFill>
            <a:srgbClr val="FC340C">
              <a:alpha val="1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D97F09-FA8A-4B72-89BE-72AF6DFA9CF2}"/>
              </a:ext>
            </a:extLst>
          </p:cNvPr>
          <p:cNvSpPr/>
          <p:nvPr/>
        </p:nvSpPr>
        <p:spPr>
          <a:xfrm rot="6956325">
            <a:off x="1575410" y="3762511"/>
            <a:ext cx="2081617" cy="1495221"/>
          </a:xfrm>
          <a:prstGeom prst="ellipse">
            <a:avLst/>
          </a:prstGeom>
          <a:solidFill>
            <a:srgbClr val="1CF117">
              <a:alpha val="10196"/>
            </a:srgb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D4F702-CD1E-46E4-B799-96277F3D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let’s work on multipath core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1D21E-670A-4200-8E88-3E11D8EAC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Build on RFC 9000</a:t>
            </a:r>
          </a:p>
          <a:p>
            <a:pPr lvl="1"/>
            <a:r>
              <a:rPr lang="en-US" dirty="0"/>
              <a:t>Address validation</a:t>
            </a:r>
          </a:p>
          <a:p>
            <a:pPr lvl="1"/>
            <a:r>
              <a:rPr lang="en-US" dirty="0"/>
              <a:t>Path validation</a:t>
            </a:r>
          </a:p>
          <a:p>
            <a:pPr lvl="1"/>
            <a:r>
              <a:rPr lang="en-US" dirty="0"/>
              <a:t>Per path congestion control</a:t>
            </a:r>
          </a:p>
          <a:p>
            <a:r>
              <a:rPr lang="en-US" dirty="0"/>
              <a:t>Replace “migration” by “simultaneous”</a:t>
            </a:r>
          </a:p>
          <a:p>
            <a:r>
              <a:rPr lang="en-US" dirty="0"/>
              <a:t>Focus on mechanics</a:t>
            </a:r>
          </a:p>
          <a:p>
            <a:pPr lvl="1"/>
            <a:r>
              <a:rPr lang="en-US" dirty="0"/>
              <a:t>Transmit packets</a:t>
            </a:r>
          </a:p>
          <a:p>
            <a:pPr lvl="1"/>
            <a:r>
              <a:rPr lang="en-US" dirty="0"/>
              <a:t>Efficient loss recovery, etc.</a:t>
            </a:r>
          </a:p>
          <a:p>
            <a:pPr lvl="1"/>
            <a:r>
              <a:rPr lang="en-US" dirty="0"/>
              <a:t>Default scheduling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99C774-7527-4963-901F-F697A19868B8}"/>
              </a:ext>
            </a:extLst>
          </p:cNvPr>
          <p:cNvSpPr/>
          <p:nvPr/>
        </p:nvSpPr>
        <p:spPr>
          <a:xfrm rot="1401559">
            <a:off x="1333979" y="3223233"/>
            <a:ext cx="1962235" cy="1612955"/>
          </a:xfrm>
          <a:prstGeom prst="ellipse">
            <a:avLst/>
          </a:prstGeom>
          <a:solidFill>
            <a:srgbClr val="20E8E8">
              <a:alpha val="1019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6F75D-F77D-437A-B758-C3001F7A17CB}"/>
              </a:ext>
            </a:extLst>
          </p:cNvPr>
          <p:cNvSpPr txBox="1"/>
          <p:nvPr/>
        </p:nvSpPr>
        <p:spPr>
          <a:xfrm>
            <a:off x="2349658" y="4048942"/>
            <a:ext cx="82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B5995-3178-4B0C-B6DC-60ED3F3DCD38}"/>
              </a:ext>
            </a:extLst>
          </p:cNvPr>
          <p:cNvSpPr txBox="1"/>
          <p:nvPr/>
        </p:nvSpPr>
        <p:spPr>
          <a:xfrm>
            <a:off x="908788" y="2930134"/>
            <a:ext cx="127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RFC 9000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ADAC5C-BC30-4380-9B17-113D38614421}"/>
              </a:ext>
            </a:extLst>
          </p:cNvPr>
          <p:cNvSpPr/>
          <p:nvPr/>
        </p:nvSpPr>
        <p:spPr>
          <a:xfrm rot="6956325">
            <a:off x="2021323" y="3483542"/>
            <a:ext cx="1461176" cy="1495221"/>
          </a:xfrm>
          <a:prstGeom prst="ellipse">
            <a:avLst/>
          </a:prstGeom>
          <a:solidFill>
            <a:srgbClr val="D731A8">
              <a:alpha val="50196"/>
            </a:srgbClr>
          </a:solidFill>
          <a:ln w="28575">
            <a:solidFill>
              <a:srgbClr val="D731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156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Multipath Scope and Building Blocks</vt:lpstr>
      <vt:lpstr>QUIC multipath, 3 proposals</vt:lpstr>
      <vt:lpstr>Early agreement, slice, split and focus</vt:lpstr>
      <vt:lpstr>First, let’s work on multipath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Multipath Scope and Building Blocks</dc:title>
  <dc:creator>Christian Huitema</dc:creator>
  <cp:lastModifiedBy>Christian Huitema</cp:lastModifiedBy>
  <cp:revision>2</cp:revision>
  <dcterms:created xsi:type="dcterms:W3CDTF">2021-10-14T04:27:29Z</dcterms:created>
  <dcterms:modified xsi:type="dcterms:W3CDTF">2021-10-14T23:34:41Z</dcterms:modified>
</cp:coreProperties>
</file>