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919A-DC89-4D88-8C9F-08D142CEC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28A75-3460-4893-86E9-0D71341DF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8D80D-B419-4349-B57E-9377A8DF5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524-86A7-4D09-B8D6-04B0E321D76A}" type="datetimeFigureOut">
              <a:rPr lang="en-CA" smtClean="0"/>
              <a:t>2020-11-14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5F9D5-05E2-4C27-8E88-F5A1AC22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54E91-5B46-4C59-BB31-4D64DF9E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29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5C6E-DF46-4BF4-8A84-3B586A0E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A9C07-8CFF-481C-8FBD-46AB29136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65436-5D53-424E-A41C-D551CC2B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524-86A7-4D09-B8D6-04B0E321D76A}" type="datetimeFigureOut">
              <a:rPr lang="en-CA" smtClean="0"/>
              <a:t>2020-11-14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048ED-6087-44E8-BBC3-01C276860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09BAD-034A-4295-93F0-1D5DF4D4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64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6CCFA-27F7-4FB8-A9E2-A7EE06051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16FC0-585B-4068-BC74-6D9B37C0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D1450-036B-4560-9DE7-C4A98F36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524-86A7-4D09-B8D6-04B0E321D76A}" type="datetimeFigureOut">
              <a:rPr lang="en-CA" smtClean="0"/>
              <a:t>2020-11-14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37FBC-15E9-4A0F-B8A7-45CE2688D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5E31F-2F6F-4151-B54A-E02A84D1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29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D7D2-3FE1-4961-A68A-FD0D7962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B27C8-94DE-4C3F-A98D-3FA2EAF83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68F9C-34D6-409E-9E23-B748EF05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524-86A7-4D09-B8D6-04B0E321D76A}" type="datetimeFigureOut">
              <a:rPr lang="en-CA" smtClean="0"/>
              <a:t>2020-11-14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9F44B-0E73-4335-84EC-B173F4FB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AB0F0-4BC9-4FFE-AB70-D28077D1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337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BFBF5-FA47-4ECF-89EE-2836B9BD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D957C-F1B6-4534-BDEB-5B87B2C30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07BF5-6B6F-4EBC-8B1C-FE204987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524-86A7-4D09-B8D6-04B0E321D76A}" type="datetimeFigureOut">
              <a:rPr lang="en-CA" smtClean="0"/>
              <a:t>2020-11-14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D90AF-CFF6-42F4-B930-21505F86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0FE2-D1CB-4525-9294-847181CF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293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50EBF-B57F-4D22-9E79-A7EA0ED2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350A-9150-4B64-8639-9EABA5947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22711-E4E3-4E30-8C8F-EE0A4631D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C0CCA-D1F6-4273-A1E7-C0B43B43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524-86A7-4D09-B8D6-04B0E321D76A}" type="datetimeFigureOut">
              <a:rPr lang="en-CA" smtClean="0"/>
              <a:t>2020-11-14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6FFFE-2EF5-4959-AE26-5AFDEBC8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4ABFF-BB72-451D-B5F2-F5E52153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271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884D-61B1-4D3C-9B76-C956E45A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EA44B-943F-4650-B1F8-1186AA431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47CC2-E177-4F83-95F3-9A8CC3472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073EE-E1C6-4ED5-B646-956E3EF3B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9C4CC-DBCF-42A2-ADA3-8FCB2B7CE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AC6F0-6960-45F6-9EB2-2674F821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524-86A7-4D09-B8D6-04B0E321D76A}" type="datetimeFigureOut">
              <a:rPr lang="en-CA" smtClean="0"/>
              <a:t>2020-11-14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E3EA7C-FDA1-4E61-99E7-0442D7F7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9598C1-77DD-4976-A02F-63636F30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723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7857-31FD-4A41-B79D-398299EF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E651F-30B1-4424-99CA-339C4FFC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524-86A7-4D09-B8D6-04B0E321D76A}" type="datetimeFigureOut">
              <a:rPr lang="en-CA" smtClean="0"/>
              <a:t>2020-11-14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DB1FE-25A9-430D-A03A-705C2617D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6FC95-CA71-4388-BED1-88EE1BD0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24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46454-75E6-4B79-ABDD-63C7FD355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524-86A7-4D09-B8D6-04B0E321D76A}" type="datetimeFigureOut">
              <a:rPr lang="en-CA" smtClean="0"/>
              <a:t>2020-11-14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06724-6BBF-4DB1-BA28-D57C9807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DD23F-A65E-4640-9BD0-9A89C210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400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36C9-4533-4466-B8BA-C1B1B5C2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BAF6-871D-4F27-8E32-C974D57A5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5C44C-43CE-48E9-8C24-1E3529F7E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3769D-E43A-4AC1-9E11-9EC2ABE8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524-86A7-4D09-B8D6-04B0E321D76A}" type="datetimeFigureOut">
              <a:rPr lang="en-CA" smtClean="0"/>
              <a:t>2020-11-14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A6BB3-21EF-4427-AF1B-8520F278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789AB-F25B-469E-B454-C1A9B8D8D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353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ADD4-299A-4FFD-9B7E-7473E1525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8A1AD-7853-4095-816E-BD1113641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4BCEC-8E0D-4897-A40D-FEB737BF7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3782E-99CE-4D01-A600-C67B10E6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F524-86A7-4D09-B8D6-04B0E321D76A}" type="datetimeFigureOut">
              <a:rPr lang="en-CA" smtClean="0"/>
              <a:t>2020-11-14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21153-9C5D-4C27-BE39-A742D558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F2DFE-70B2-4CD4-B2B3-117071C4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30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F83BC7-0CDB-4C66-BE96-B361B66D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18011-417C-428B-9969-443385511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E1DB2-F866-45F6-B865-869B68046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BF524-86A7-4D09-B8D6-04B0E321D76A}" type="datetimeFigureOut">
              <a:rPr lang="en-CA" smtClean="0"/>
              <a:t>2020-11-14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1D6B8-789E-4F26-8F67-AE8D88626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ECC96-0936-414F-A3CD-4DACCD7C6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2A304-FD8B-4F2D-94F5-C351963972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312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FB78721-5A17-4D6C-9070-C8FF7D9A11D6}"/>
              </a:ext>
            </a:extLst>
          </p:cNvPr>
          <p:cNvSpPr/>
          <p:nvPr/>
        </p:nvSpPr>
        <p:spPr>
          <a:xfrm>
            <a:off x="4904763" y="461395"/>
            <a:ext cx="2382474" cy="906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Requirements</a:t>
            </a:r>
            <a:r>
              <a:rPr lang="es-CO" dirty="0"/>
              <a:t> </a:t>
            </a:r>
            <a:endParaRPr lang="en-CA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B4AE8F4-6305-4052-83C6-50E432E7330B}"/>
              </a:ext>
            </a:extLst>
          </p:cNvPr>
          <p:cNvSpPr/>
          <p:nvPr/>
        </p:nvSpPr>
        <p:spPr>
          <a:xfrm>
            <a:off x="1224793" y="1937857"/>
            <a:ext cx="1761688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B53ABFF-CFC7-49DA-A4BA-274591043C67}"/>
              </a:ext>
            </a:extLst>
          </p:cNvPr>
          <p:cNvSpPr/>
          <p:nvPr/>
        </p:nvSpPr>
        <p:spPr>
          <a:xfrm>
            <a:off x="5215156" y="1937857"/>
            <a:ext cx="1761688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Parser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ED4296E-D0E3-4AD2-864C-6DD372C914F0}"/>
              </a:ext>
            </a:extLst>
          </p:cNvPr>
          <p:cNvSpPr/>
          <p:nvPr/>
        </p:nvSpPr>
        <p:spPr>
          <a:xfrm>
            <a:off x="3219974" y="1937857"/>
            <a:ext cx="1761688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 server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A3B52DC-1DBD-4669-A8F1-5FBBB6DB9DF9}"/>
              </a:ext>
            </a:extLst>
          </p:cNvPr>
          <p:cNvSpPr/>
          <p:nvPr/>
        </p:nvSpPr>
        <p:spPr>
          <a:xfrm>
            <a:off x="7210338" y="1937857"/>
            <a:ext cx="1761688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CE636D-EB14-496A-AE91-91828E80DFEB}"/>
              </a:ext>
            </a:extLst>
          </p:cNvPr>
          <p:cNvSpPr/>
          <p:nvPr/>
        </p:nvSpPr>
        <p:spPr>
          <a:xfrm>
            <a:off x="9205520" y="1937857"/>
            <a:ext cx="1761688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 transmitter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40A650C-F49F-4632-B7C9-AB41C1C2F608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rot="5400000">
            <a:off x="3815594" y="-342550"/>
            <a:ext cx="570451" cy="399036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1A5F373-F6D4-4FF8-B4CD-37A154AAA1F3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 rot="5400000">
            <a:off x="4813184" y="655040"/>
            <a:ext cx="570451" cy="19951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901C031-1994-4173-85D8-C45931B481B4}"/>
              </a:ext>
            </a:extLst>
          </p:cNvPr>
          <p:cNvCxnSpPr>
            <a:stCxn id="18" idx="2"/>
            <a:endCxn id="23" idx="0"/>
          </p:cNvCxnSpPr>
          <p:nvPr/>
        </p:nvCxnSpPr>
        <p:spPr>
          <a:xfrm rot="16200000" flipH="1">
            <a:off x="7805957" y="-342551"/>
            <a:ext cx="570451" cy="399036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1619EB2-E04B-4D64-86E6-C607DFF4201F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rot="16200000" flipH="1">
            <a:off x="6808366" y="655040"/>
            <a:ext cx="570451" cy="19951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928CF9-E685-46B2-817C-D4BA42E0BB3C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6096000" y="1367406"/>
            <a:ext cx="0" cy="570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4006DAF-14C1-4294-B8D9-BC8F3C6C7B37}"/>
              </a:ext>
            </a:extLst>
          </p:cNvPr>
          <p:cNvSpPr/>
          <p:nvPr/>
        </p:nvSpPr>
        <p:spPr>
          <a:xfrm>
            <a:off x="4738395" y="4392398"/>
            <a:ext cx="2715209" cy="1049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</a:t>
            </a:r>
          </a:p>
          <a:p>
            <a:pPr algn="ctr"/>
            <a:r>
              <a:rPr lang="en-US" dirty="0"/>
              <a:t>Technologies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06E78D2-6355-4824-8A7F-37411A0F1AF9}"/>
              </a:ext>
            </a:extLst>
          </p:cNvPr>
          <p:cNvSpPr/>
          <p:nvPr/>
        </p:nvSpPr>
        <p:spPr>
          <a:xfrm>
            <a:off x="912303" y="4676862"/>
            <a:ext cx="2386668" cy="813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Wi-Fi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0EADCEE-7C08-4E70-BF63-97CD7C4B736D}"/>
              </a:ext>
            </a:extLst>
          </p:cNvPr>
          <p:cNvSpPr/>
          <p:nvPr/>
        </p:nvSpPr>
        <p:spPr>
          <a:xfrm>
            <a:off x="8893028" y="4671601"/>
            <a:ext cx="2386668" cy="813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Bluetooth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D380C3E-214F-4396-922A-11C65E71248F}"/>
              </a:ext>
            </a:extLst>
          </p:cNvPr>
          <p:cNvSpPr/>
          <p:nvPr/>
        </p:nvSpPr>
        <p:spPr>
          <a:xfrm>
            <a:off x="3545061" y="5718659"/>
            <a:ext cx="2386668" cy="813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Z-Wave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1D1D3D8-9796-4263-BE41-D696AC5AC546}"/>
              </a:ext>
            </a:extLst>
          </p:cNvPr>
          <p:cNvSpPr/>
          <p:nvPr/>
        </p:nvSpPr>
        <p:spPr>
          <a:xfrm>
            <a:off x="2828488" y="3307359"/>
            <a:ext cx="2386668" cy="813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X-10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E48221B-7568-41A1-AB33-B233F7225052}"/>
              </a:ext>
            </a:extLst>
          </p:cNvPr>
          <p:cNvSpPr/>
          <p:nvPr/>
        </p:nvSpPr>
        <p:spPr>
          <a:xfrm>
            <a:off x="6976844" y="3304729"/>
            <a:ext cx="2386668" cy="813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Insteon</a:t>
            </a:r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D467330-16B1-4A6F-A156-E1B6C183DEA4}"/>
              </a:ext>
            </a:extLst>
          </p:cNvPr>
          <p:cNvSpPr/>
          <p:nvPr/>
        </p:nvSpPr>
        <p:spPr>
          <a:xfrm>
            <a:off x="6425967" y="5718659"/>
            <a:ext cx="2386668" cy="813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ZigBee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83E55F-819E-4CC0-BF2A-CEB702097195}"/>
              </a:ext>
            </a:extLst>
          </p:cNvPr>
          <p:cNvCxnSpPr>
            <a:stCxn id="39" idx="2"/>
            <a:endCxn id="40" idx="6"/>
          </p:cNvCxnSpPr>
          <p:nvPr/>
        </p:nvCxnSpPr>
        <p:spPr>
          <a:xfrm flipH="1">
            <a:off x="3298971" y="4917245"/>
            <a:ext cx="1439424" cy="166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39C5B7F-421F-404F-98BB-0028ABCB7A33}"/>
              </a:ext>
            </a:extLst>
          </p:cNvPr>
          <p:cNvCxnSpPr>
            <a:stCxn id="39" idx="6"/>
            <a:endCxn id="41" idx="2"/>
          </p:cNvCxnSpPr>
          <p:nvPr/>
        </p:nvCxnSpPr>
        <p:spPr>
          <a:xfrm>
            <a:off x="7453604" y="4917245"/>
            <a:ext cx="1439424" cy="161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60C3C3-479F-4063-B661-8E28172B0982}"/>
              </a:ext>
            </a:extLst>
          </p:cNvPr>
          <p:cNvCxnSpPr>
            <a:stCxn id="39" idx="1"/>
            <a:endCxn id="43" idx="5"/>
          </p:cNvCxnSpPr>
          <p:nvPr/>
        </p:nvCxnSpPr>
        <p:spPr>
          <a:xfrm flipH="1" flipV="1">
            <a:off x="4865637" y="4001923"/>
            <a:ext cx="270391" cy="5441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2DEC729-E5B2-4B98-9687-4EEE27057388}"/>
              </a:ext>
            </a:extLst>
          </p:cNvPr>
          <p:cNvCxnSpPr>
            <a:stCxn id="39" idx="7"/>
            <a:endCxn id="44" idx="3"/>
          </p:cNvCxnSpPr>
          <p:nvPr/>
        </p:nvCxnSpPr>
        <p:spPr>
          <a:xfrm flipV="1">
            <a:off x="7055971" y="3999293"/>
            <a:ext cx="270392" cy="546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707B6EC-5DE0-49B5-A3CB-53938FDD7820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 flipH="1">
            <a:off x="4738395" y="5288368"/>
            <a:ext cx="397633" cy="4302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8E850E0-BD43-4257-985B-E4B7147A5B6E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7055971" y="5288368"/>
            <a:ext cx="563330" cy="4302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61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AF0C0E-C09B-40F2-A040-0E2D6FEAF199}"/>
              </a:ext>
            </a:extLst>
          </p:cNvPr>
          <p:cNvSpPr/>
          <p:nvPr/>
        </p:nvSpPr>
        <p:spPr>
          <a:xfrm>
            <a:off x="642996" y="4571216"/>
            <a:ext cx="10906008" cy="111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Smart home controllers</a:t>
            </a:r>
          </a:p>
        </p:txBody>
      </p:sp>
      <p:pic>
        <p:nvPicPr>
          <p:cNvPr id="12" name="Picture 11" descr="A vase of flowers on a table&#10;&#10;Description automatically generated">
            <a:extLst>
              <a:ext uri="{FF2B5EF4-FFF2-40B4-BE49-F238E27FC236}">
                <a16:creationId xmlns:a16="http://schemas.microsoft.com/office/drawing/2014/main" id="{61646B5B-1F67-4488-9A0F-1EF6444ACA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7" r="26292"/>
          <a:stretch/>
        </p:blipFill>
        <p:spPr>
          <a:xfrm>
            <a:off x="321628" y="320511"/>
            <a:ext cx="3794760" cy="3930978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0565333-626A-49DE-8E3E-626E6237A1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95" r="-2" b="25904"/>
          <a:stretch/>
        </p:blipFill>
        <p:spPr>
          <a:xfrm>
            <a:off x="4198385" y="320511"/>
            <a:ext cx="3794760" cy="3930978"/>
          </a:xfrm>
          <a:prstGeom prst="rect">
            <a:avLst/>
          </a:prstGeom>
        </p:spPr>
      </p:pic>
      <p:pic>
        <p:nvPicPr>
          <p:cNvPr id="10" name="Picture 9" descr="A close up of a bottle&#10;&#10;Description automatically generated">
            <a:extLst>
              <a:ext uri="{FF2B5EF4-FFF2-40B4-BE49-F238E27FC236}">
                <a16:creationId xmlns:a16="http://schemas.microsoft.com/office/drawing/2014/main" id="{BC37616F-133D-4198-990E-F640A3FC05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3" r="31887"/>
          <a:stretch/>
        </p:blipFill>
        <p:spPr>
          <a:xfrm>
            <a:off x="8075142" y="320511"/>
            <a:ext cx="3794760" cy="393097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188E89-AF78-40F6-B787-E9BD9C625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9658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87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Rodriguez</dc:creator>
  <cp:lastModifiedBy>Miguel Rodriguez</cp:lastModifiedBy>
  <cp:revision>3</cp:revision>
  <dcterms:created xsi:type="dcterms:W3CDTF">2020-11-14T20:58:27Z</dcterms:created>
  <dcterms:modified xsi:type="dcterms:W3CDTF">2020-11-14T21:59:37Z</dcterms:modified>
</cp:coreProperties>
</file>