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D2E4-31D2-4ACB-A7CC-0A832D75EDCE}" type="datetimeFigureOut">
              <a:rPr lang="en-CA" smtClean="0"/>
              <a:t>2020-11-05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4BFC-4719-455F-BECD-2EAD626E9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621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D2E4-31D2-4ACB-A7CC-0A832D75EDCE}" type="datetimeFigureOut">
              <a:rPr lang="en-CA" smtClean="0"/>
              <a:t>2020-11-05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4BFC-4719-455F-BECD-2EAD626E9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546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D2E4-31D2-4ACB-A7CC-0A832D75EDCE}" type="datetimeFigureOut">
              <a:rPr lang="en-CA" smtClean="0"/>
              <a:t>2020-11-05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4BFC-4719-455F-BECD-2EAD626E9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7300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D2E4-31D2-4ACB-A7CC-0A832D75EDCE}" type="datetimeFigureOut">
              <a:rPr lang="en-CA" smtClean="0"/>
              <a:t>2020-11-05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4BFC-4719-455F-BECD-2EAD626E97E0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269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D2E4-31D2-4ACB-A7CC-0A832D75EDCE}" type="datetimeFigureOut">
              <a:rPr lang="en-CA" smtClean="0"/>
              <a:t>2020-11-05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4BFC-4719-455F-BECD-2EAD626E9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7698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D2E4-31D2-4ACB-A7CC-0A832D75EDCE}" type="datetimeFigureOut">
              <a:rPr lang="en-CA" smtClean="0"/>
              <a:t>2020-11-05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4BFC-4719-455F-BECD-2EAD626E9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32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D2E4-31D2-4ACB-A7CC-0A832D75EDCE}" type="datetimeFigureOut">
              <a:rPr lang="en-CA" smtClean="0"/>
              <a:t>2020-11-05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4BFC-4719-455F-BECD-2EAD626E9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9548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D2E4-31D2-4ACB-A7CC-0A832D75EDCE}" type="datetimeFigureOut">
              <a:rPr lang="en-CA" smtClean="0"/>
              <a:t>2020-11-05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4BFC-4719-455F-BECD-2EAD626E9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8027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D2E4-31D2-4ACB-A7CC-0A832D75EDCE}" type="datetimeFigureOut">
              <a:rPr lang="en-CA" smtClean="0"/>
              <a:t>2020-11-05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4BFC-4719-455F-BECD-2EAD626E9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302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D2E4-31D2-4ACB-A7CC-0A832D75EDCE}" type="datetimeFigureOut">
              <a:rPr lang="en-CA" smtClean="0"/>
              <a:t>2020-11-05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4BFC-4719-455F-BECD-2EAD626E9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60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D2E4-31D2-4ACB-A7CC-0A832D75EDCE}" type="datetimeFigureOut">
              <a:rPr lang="en-CA" smtClean="0"/>
              <a:t>2020-11-05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4BFC-4719-455F-BECD-2EAD626E9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552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D2E4-31D2-4ACB-A7CC-0A832D75EDCE}" type="datetimeFigureOut">
              <a:rPr lang="en-CA" smtClean="0"/>
              <a:t>2020-11-05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4BFC-4719-455F-BECD-2EAD626E9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332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D2E4-31D2-4ACB-A7CC-0A832D75EDCE}" type="datetimeFigureOut">
              <a:rPr lang="en-CA" smtClean="0"/>
              <a:t>2020-11-05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4BFC-4719-455F-BECD-2EAD626E9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059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D2E4-31D2-4ACB-A7CC-0A832D75EDCE}" type="datetimeFigureOut">
              <a:rPr lang="en-CA" smtClean="0"/>
              <a:t>2020-11-05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4BFC-4719-455F-BECD-2EAD626E9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70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D2E4-31D2-4ACB-A7CC-0A832D75EDCE}" type="datetimeFigureOut">
              <a:rPr lang="en-CA" smtClean="0"/>
              <a:t>2020-11-05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4BFC-4719-455F-BECD-2EAD626E9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653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D2E4-31D2-4ACB-A7CC-0A832D75EDCE}" type="datetimeFigureOut">
              <a:rPr lang="en-CA" smtClean="0"/>
              <a:t>2020-11-05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4BFC-4719-455F-BECD-2EAD626E9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287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D2E4-31D2-4ACB-A7CC-0A832D75EDCE}" type="datetimeFigureOut">
              <a:rPr lang="en-CA" smtClean="0"/>
              <a:t>2020-11-05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4BFC-4719-455F-BECD-2EAD626E9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89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FFAD2E4-31D2-4ACB-A7CC-0A832D75EDCE}" type="datetimeFigureOut">
              <a:rPr lang="en-CA" smtClean="0"/>
              <a:t>2020-11-05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D4BFC-4719-455F-BECD-2EAD626E9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6801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295EC-6908-4CBE-8EF8-EDE0B4BFA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804" y="541175"/>
            <a:ext cx="8825658" cy="1632965"/>
          </a:xfrm>
        </p:spPr>
        <p:txBody>
          <a:bodyPr/>
          <a:lstStyle/>
          <a:p>
            <a:r>
              <a:rPr lang="es-CO" dirty="0" err="1"/>
              <a:t>OPCODER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D01C4-BF22-4583-97F5-327C11999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804" y="2613083"/>
            <a:ext cx="8825658" cy="422476"/>
          </a:xfrm>
        </p:spPr>
        <p:txBody>
          <a:bodyPr/>
          <a:lstStyle/>
          <a:p>
            <a:r>
              <a:rPr lang="es-CO" dirty="0" err="1"/>
              <a:t>Traffic</a:t>
            </a:r>
            <a:r>
              <a:rPr lang="es-CO" dirty="0"/>
              <a:t> Light </a:t>
            </a:r>
            <a:r>
              <a:rPr lang="es-CO" dirty="0" err="1"/>
              <a:t>System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78799-1ED8-469E-878F-2932E07F4399}"/>
              </a:ext>
            </a:extLst>
          </p:cNvPr>
          <p:cNvSpPr txBox="1"/>
          <p:nvPr/>
        </p:nvSpPr>
        <p:spPr>
          <a:xfrm>
            <a:off x="5057192" y="3429000"/>
            <a:ext cx="60369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Miguel Antonio Rodriguez Delgado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Marwa</a:t>
            </a:r>
            <a:r>
              <a:rPr lang="de-DE" dirty="0"/>
              <a:t> Mohammed </a:t>
            </a:r>
            <a:r>
              <a:rPr lang="de-DE" dirty="0" err="1"/>
              <a:t>Nabawey</a:t>
            </a:r>
            <a:r>
              <a:rPr lang="de-DE" dirty="0"/>
              <a:t> Hassan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Vincent Chinedu </a:t>
            </a:r>
            <a:r>
              <a:rPr lang="de-DE" dirty="0" err="1"/>
              <a:t>Obigwe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Abeeb</a:t>
            </a:r>
            <a:r>
              <a:rPr lang="de-DE" dirty="0"/>
              <a:t> </a:t>
            </a:r>
            <a:r>
              <a:rPr lang="de-DE" dirty="0" err="1"/>
              <a:t>Opeyemi</a:t>
            </a:r>
            <a:r>
              <a:rPr lang="de-DE" dirty="0"/>
              <a:t> </a:t>
            </a:r>
            <a:r>
              <a:rPr lang="de-DE" dirty="0" err="1"/>
              <a:t>Nureni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Charles Arsenal </a:t>
            </a:r>
            <a:r>
              <a:rPr lang="de-DE" dirty="0" err="1"/>
              <a:t>Okere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Amit </a:t>
            </a:r>
            <a:r>
              <a:rPr lang="de-DE" dirty="0" err="1"/>
              <a:t>Chakma</a:t>
            </a:r>
            <a:endParaRPr lang="de-DE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030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06836-CA9A-4A56-A375-BFF1A920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Basic </a:t>
            </a:r>
            <a:r>
              <a:rPr lang="es-CO" dirty="0" err="1"/>
              <a:t>Elements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BEBEB-8B10-4375-B64E-8EDFD551D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62270"/>
            <a:ext cx="8946541" cy="4886130"/>
          </a:xfrm>
        </p:spPr>
        <p:txBody>
          <a:bodyPr/>
          <a:lstStyle/>
          <a:p>
            <a:r>
              <a:rPr lang="es-CO" dirty="0" err="1"/>
              <a:t>Resistors</a:t>
            </a:r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 err="1"/>
              <a:t>LEDs</a:t>
            </a:r>
            <a:endParaRPr lang="es-CO" dirty="0"/>
          </a:p>
          <a:p>
            <a:endParaRPr lang="es-CO" dirty="0"/>
          </a:p>
          <a:p>
            <a:r>
              <a:rPr lang="es-CO" dirty="0" err="1"/>
              <a:t>Buttons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F84A0F-376D-4495-AABF-D5969E0EA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153" y="1853248"/>
            <a:ext cx="2655364" cy="232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5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7489-3C59-4ABC-86DC-A71156AA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Electrical</a:t>
            </a:r>
            <a:r>
              <a:rPr lang="es-CO" dirty="0"/>
              <a:t> </a:t>
            </a:r>
            <a:r>
              <a:rPr lang="es-CO" dirty="0" err="1"/>
              <a:t>Circuit</a:t>
            </a:r>
            <a:endParaRPr lang="en-CA" dirty="0"/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BECC6F20-FA11-4994-88DE-0B5918340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602" y="2052638"/>
            <a:ext cx="4442571" cy="4195762"/>
          </a:xfrm>
        </p:spPr>
      </p:pic>
    </p:spTree>
    <p:extLst>
      <p:ext uri="{BB962C8B-B14F-4D97-AF65-F5344CB8AC3E}">
        <p14:creationId xmlns:p14="http://schemas.microsoft.com/office/powerpoint/2010/main" val="287960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C8C6D-1B3E-426C-A9B7-AA4862DA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Arduino </a:t>
            </a:r>
            <a:r>
              <a:rPr lang="es-CO" dirty="0" err="1"/>
              <a:t>Circuit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D1BE55-691E-4A06-AA38-3F02D8086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509" y="1454045"/>
            <a:ext cx="6519797" cy="2869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05B96C-1F43-41D2-8E35-7BE59D58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407" y="4472503"/>
            <a:ext cx="7353008" cy="226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6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777C-34B3-4126-AB70-DC24DB25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Class</a:t>
            </a:r>
            <a:r>
              <a:rPr lang="es-CO" dirty="0"/>
              <a:t> </a:t>
            </a:r>
            <a:r>
              <a:rPr lang="es-CO" dirty="0" err="1"/>
              <a:t>Diagram</a:t>
            </a:r>
            <a:endParaRPr lang="en-CA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604356E-5767-49FA-A5FE-50BFD0260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42" y="2052638"/>
            <a:ext cx="6161892" cy="4195762"/>
          </a:xfrm>
        </p:spPr>
      </p:pic>
    </p:spTree>
    <p:extLst>
      <p:ext uri="{BB962C8B-B14F-4D97-AF65-F5344CB8AC3E}">
        <p14:creationId xmlns:p14="http://schemas.microsoft.com/office/powerpoint/2010/main" val="199220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188A4-E246-4E2E-8F19-5EA905A7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State</a:t>
            </a:r>
            <a:r>
              <a:rPr lang="es-CO" dirty="0"/>
              <a:t> Machine </a:t>
            </a:r>
            <a:r>
              <a:rPr lang="es-CO" dirty="0" err="1"/>
              <a:t>Diagram</a:t>
            </a:r>
            <a:endParaRPr lang="en-CA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D8C42BC-445B-4788-A620-20C72FA9F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414" y="2052638"/>
            <a:ext cx="6320947" cy="4195762"/>
          </a:xfrm>
        </p:spPr>
      </p:pic>
    </p:spTree>
    <p:extLst>
      <p:ext uri="{BB962C8B-B14F-4D97-AF65-F5344CB8AC3E}">
        <p14:creationId xmlns:p14="http://schemas.microsoft.com/office/powerpoint/2010/main" val="1460772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DC714-C9E8-4C9A-9FDE-C36562F7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Coding</a:t>
            </a:r>
            <a:r>
              <a:rPr lang="es-CO" dirty="0"/>
              <a:t> </a:t>
            </a:r>
            <a:r>
              <a:rPr lang="es-CO" dirty="0" err="1"/>
              <a:t>Synchronous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F97681-86F0-4C23-BDB1-145FD34E9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670" y="2052638"/>
            <a:ext cx="4686435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7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C495-EB7E-4EBA-95B3-33E12421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Coding</a:t>
            </a:r>
            <a:r>
              <a:rPr lang="es-CO" dirty="0"/>
              <a:t> </a:t>
            </a:r>
            <a:r>
              <a:rPr lang="es-CO" dirty="0" err="1"/>
              <a:t>Asynchronous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F04E25-ADEE-470D-A35C-9C70E3081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192" y="1320486"/>
            <a:ext cx="4885536" cy="492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57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509</TotalTime>
  <Words>41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OPCODER</vt:lpstr>
      <vt:lpstr>Basic Elements</vt:lpstr>
      <vt:lpstr>Electrical Circuit</vt:lpstr>
      <vt:lpstr>Arduino Circuit</vt:lpstr>
      <vt:lpstr>Class Diagram</vt:lpstr>
      <vt:lpstr>State Machine Diagram</vt:lpstr>
      <vt:lpstr>Coding Synchronous</vt:lpstr>
      <vt:lpstr>Coding Asynchronous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OPCODER</dc:title>
  <dc:creator>Miguel Rodriguez</dc:creator>
  <cp:lastModifiedBy>Miguel Rodriguez</cp:lastModifiedBy>
  <cp:revision>7</cp:revision>
  <dcterms:created xsi:type="dcterms:W3CDTF">2020-11-05T09:37:33Z</dcterms:created>
  <dcterms:modified xsi:type="dcterms:W3CDTF">2020-11-05T18:07:28Z</dcterms:modified>
</cp:coreProperties>
</file>