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919A-DC89-4D88-8C9F-08D142CEC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8A75-3460-4893-86E9-0D71341D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D80D-B419-4349-B57E-9377A8DF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F9D5-05E2-4C27-8E88-F5A1AC22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4E91-5B46-4C59-BB31-4D64DF9E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2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5C6E-DF46-4BF4-8A84-3B586A0E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A9C07-8CFF-481C-8FBD-46AB2913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5436-5D53-424E-A41C-D551CC2B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48ED-6087-44E8-BBC3-01C27686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9BAD-034A-4295-93F0-1D5DF4D4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4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6CCFA-27F7-4FB8-A9E2-A7EE06051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16FC0-585B-4068-BC74-6D9B37C0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1450-036B-4560-9DE7-C4A98F36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7FBC-15E9-4A0F-B8A7-45CE2688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E31F-2F6F-4151-B54A-E02A84D1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29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D7D2-3FE1-4961-A68A-FD0D7962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27C8-94DE-4C3F-A98D-3FA2EAF8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8F9C-34D6-409E-9E23-B748EF05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F44B-0E73-4335-84EC-B173F4FB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B0F0-4BC9-4FFE-AB70-D28077D1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37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FBF5-FA47-4ECF-89EE-2836B9BD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D957C-F1B6-4534-BDEB-5B87B2C3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7BF5-6B6F-4EBC-8B1C-FE204987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90AF-CFF6-42F4-B930-21505F86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0FE2-D1CB-4525-9294-847181CF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93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0EBF-B57F-4D22-9E79-A7EA0ED2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350A-9150-4B64-8639-9EABA5947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22711-E4E3-4E30-8C8F-EE0A4631D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0CCA-D1F6-4273-A1E7-C0B43B43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FFFE-2EF5-4959-AE26-5AFDEBC8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4ABFF-BB72-451D-B5F2-F5E52153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71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884D-61B1-4D3C-9B76-C956E45A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A44B-943F-4650-B1F8-1186AA43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47CC2-E177-4F83-95F3-9A8CC3472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073EE-E1C6-4ED5-B646-956E3EF3B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9C4CC-DBCF-42A2-ADA3-8FCB2B7C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AC6F0-6960-45F6-9EB2-2674F821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3EA7C-FDA1-4E61-99E7-0442D7F7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598C1-77DD-4976-A02F-63636F30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23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7857-31FD-4A41-B79D-398299EF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E651F-30B1-4424-99CA-339C4FFC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DB1FE-25A9-430D-A03A-705C2617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6FC95-CA71-4388-BED1-88EE1BD0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24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46454-75E6-4B79-ABDD-63C7FD35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06724-6BBF-4DB1-BA28-D57C9807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DD23F-A65E-4640-9BD0-9A89C21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0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36C9-4533-4466-B8BA-C1B1B5C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BAF6-871D-4F27-8E32-C974D57A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5C44C-43CE-48E9-8C24-1E3529F7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3769D-E43A-4AC1-9E11-9EC2ABE8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6BB3-21EF-4427-AF1B-8520F27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89AB-F25B-469E-B454-C1A9B8D8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53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ADD4-299A-4FFD-9B7E-7473E152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8A1AD-7853-4095-816E-BD111364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4BCEC-8E0D-4897-A40D-FEB737BF7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3782E-99CE-4D01-A600-C67B10E6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1153-9C5D-4C27-BE39-A742D558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2DFE-70B2-4CD4-B2B3-117071C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30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83BC7-0CDB-4C66-BE96-B361B66D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18011-417C-428B-9969-44338551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1DB2-F866-45F6-B865-869B68046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D6B8-789E-4F26-8F67-AE8D88626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CC96-0936-414F-A3CD-4DACCD7C6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1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B78721-5A17-4D6C-9070-C8FF7D9A11D6}"/>
              </a:ext>
            </a:extLst>
          </p:cNvPr>
          <p:cNvSpPr/>
          <p:nvPr/>
        </p:nvSpPr>
        <p:spPr>
          <a:xfrm>
            <a:off x="4904763" y="461395"/>
            <a:ext cx="2382474" cy="90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  <a:r>
              <a:rPr lang="es-CO" dirty="0"/>
              <a:t> </a:t>
            </a:r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4AE8F4-6305-4052-83C6-50E432E7330B}"/>
              </a:ext>
            </a:extLst>
          </p:cNvPr>
          <p:cNvSpPr/>
          <p:nvPr/>
        </p:nvSpPr>
        <p:spPr>
          <a:xfrm>
            <a:off x="1224793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53ABFF-CFC7-49DA-A4BA-274591043C67}"/>
              </a:ext>
            </a:extLst>
          </p:cNvPr>
          <p:cNvSpPr/>
          <p:nvPr/>
        </p:nvSpPr>
        <p:spPr>
          <a:xfrm>
            <a:off x="5215156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Parser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D4296E-D0E3-4AD2-864C-6DD372C914F0}"/>
              </a:ext>
            </a:extLst>
          </p:cNvPr>
          <p:cNvSpPr/>
          <p:nvPr/>
        </p:nvSpPr>
        <p:spPr>
          <a:xfrm>
            <a:off x="3219974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3B52DC-1DBD-4669-A8F1-5FBBB6DB9DF9}"/>
              </a:ext>
            </a:extLst>
          </p:cNvPr>
          <p:cNvSpPr/>
          <p:nvPr/>
        </p:nvSpPr>
        <p:spPr>
          <a:xfrm>
            <a:off x="7210338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CE636D-EB14-496A-AE91-91828E80DFEB}"/>
              </a:ext>
            </a:extLst>
          </p:cNvPr>
          <p:cNvSpPr/>
          <p:nvPr/>
        </p:nvSpPr>
        <p:spPr>
          <a:xfrm>
            <a:off x="9205520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transmitter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40A650C-F49F-4632-B7C9-AB41C1C2F60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3815594" y="-342550"/>
            <a:ext cx="570451" cy="39903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A5F373-F6D4-4FF8-B4CD-37A154AAA1F3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5400000">
            <a:off x="4813184" y="655040"/>
            <a:ext cx="570451" cy="19951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01C031-1994-4173-85D8-C45931B481B4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rot="16200000" flipH="1">
            <a:off x="7805957" y="-342551"/>
            <a:ext cx="570451" cy="39903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1619EB2-E04B-4D64-86E6-C607DFF4201F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16200000" flipH="1">
            <a:off x="6808366" y="655040"/>
            <a:ext cx="570451" cy="19951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928CF9-E685-46B2-817C-D4BA42E0BB3C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096000" y="1367406"/>
            <a:ext cx="0" cy="57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4006DAF-14C1-4294-B8D9-BC8F3C6C7B37}"/>
              </a:ext>
            </a:extLst>
          </p:cNvPr>
          <p:cNvSpPr/>
          <p:nvPr/>
        </p:nvSpPr>
        <p:spPr>
          <a:xfrm>
            <a:off x="4738395" y="4392398"/>
            <a:ext cx="2715209" cy="1049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</a:t>
            </a:r>
          </a:p>
          <a:p>
            <a:pPr algn="ctr"/>
            <a:r>
              <a:rPr lang="en-US" dirty="0"/>
              <a:t>Technologies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6E78D2-6355-4824-8A7F-37411A0F1AF9}"/>
              </a:ext>
            </a:extLst>
          </p:cNvPr>
          <p:cNvSpPr/>
          <p:nvPr/>
        </p:nvSpPr>
        <p:spPr>
          <a:xfrm>
            <a:off x="912303" y="4676862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0EADCEE-7C08-4E70-BF63-97CD7C4B736D}"/>
              </a:ext>
            </a:extLst>
          </p:cNvPr>
          <p:cNvSpPr/>
          <p:nvPr/>
        </p:nvSpPr>
        <p:spPr>
          <a:xfrm>
            <a:off x="8893028" y="4671601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Insteon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380C3E-214F-4396-922A-11C65E71248F}"/>
              </a:ext>
            </a:extLst>
          </p:cNvPr>
          <p:cNvSpPr/>
          <p:nvPr/>
        </p:nvSpPr>
        <p:spPr>
          <a:xfrm>
            <a:off x="3545061" y="57186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1D1D3D8-9796-4263-BE41-D696AC5AC546}"/>
              </a:ext>
            </a:extLst>
          </p:cNvPr>
          <p:cNvSpPr/>
          <p:nvPr/>
        </p:nvSpPr>
        <p:spPr>
          <a:xfrm>
            <a:off x="2828488" y="33073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Z-Wave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48221B-7568-41A1-AB33-B233F7225052}"/>
              </a:ext>
            </a:extLst>
          </p:cNvPr>
          <p:cNvSpPr/>
          <p:nvPr/>
        </p:nvSpPr>
        <p:spPr>
          <a:xfrm>
            <a:off x="6976844" y="330472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ZigBee</a:t>
            </a:r>
            <a:endParaRPr lang="en-CA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467330-16B1-4A6F-A156-E1B6C183DEA4}"/>
              </a:ext>
            </a:extLst>
          </p:cNvPr>
          <p:cNvSpPr/>
          <p:nvPr/>
        </p:nvSpPr>
        <p:spPr>
          <a:xfrm>
            <a:off x="6425967" y="57186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Raspberry Pi 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83E55F-819E-4CC0-BF2A-CEB702097195}"/>
              </a:ext>
            </a:extLst>
          </p:cNvPr>
          <p:cNvCxnSpPr>
            <a:stCxn id="39" idx="2"/>
            <a:endCxn id="40" idx="6"/>
          </p:cNvCxnSpPr>
          <p:nvPr/>
        </p:nvCxnSpPr>
        <p:spPr>
          <a:xfrm flipH="1">
            <a:off x="3298971" y="4917245"/>
            <a:ext cx="1439424" cy="166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9C5B7F-421F-404F-98BB-0028ABCB7A33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>
            <a:off x="7453604" y="4917245"/>
            <a:ext cx="1439424" cy="161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60C3C3-479F-4063-B661-8E28172B0982}"/>
              </a:ext>
            </a:extLst>
          </p:cNvPr>
          <p:cNvCxnSpPr>
            <a:stCxn id="39" idx="1"/>
            <a:endCxn id="43" idx="5"/>
          </p:cNvCxnSpPr>
          <p:nvPr/>
        </p:nvCxnSpPr>
        <p:spPr>
          <a:xfrm flipH="1" flipV="1">
            <a:off x="4865637" y="4001923"/>
            <a:ext cx="270391" cy="544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DEC729-E5B2-4B98-9687-4EEE27057388}"/>
              </a:ext>
            </a:extLst>
          </p:cNvPr>
          <p:cNvCxnSpPr>
            <a:stCxn id="39" idx="7"/>
            <a:endCxn id="44" idx="3"/>
          </p:cNvCxnSpPr>
          <p:nvPr/>
        </p:nvCxnSpPr>
        <p:spPr>
          <a:xfrm flipV="1">
            <a:off x="7055971" y="3999293"/>
            <a:ext cx="270392" cy="546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07B6EC-5DE0-49B5-A3CB-53938FDD7820}"/>
              </a:ext>
            </a:extLst>
          </p:cNvPr>
          <p:cNvCxnSpPr>
            <a:stCxn id="39" idx="3"/>
            <a:endCxn id="42" idx="0"/>
          </p:cNvCxnSpPr>
          <p:nvPr/>
        </p:nvCxnSpPr>
        <p:spPr>
          <a:xfrm flipH="1">
            <a:off x="4738395" y="5288368"/>
            <a:ext cx="397633" cy="430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E850E0-BD43-4257-985B-E4B7147A5B6E}"/>
              </a:ext>
            </a:extLst>
          </p:cNvPr>
          <p:cNvCxnSpPr>
            <a:stCxn id="39" idx="5"/>
            <a:endCxn id="45" idx="0"/>
          </p:cNvCxnSpPr>
          <p:nvPr/>
        </p:nvCxnSpPr>
        <p:spPr>
          <a:xfrm>
            <a:off x="7055971" y="5288368"/>
            <a:ext cx="563330" cy="430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1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AF0C0E-C09B-40F2-A040-0E2D6FEAF199}"/>
              </a:ext>
            </a:extLst>
          </p:cNvPr>
          <p:cNvSpPr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home controllers</a:t>
            </a:r>
          </a:p>
        </p:txBody>
      </p:sp>
      <p:pic>
        <p:nvPicPr>
          <p:cNvPr id="12" name="Picture 11" descr="A vase of flowers on a table&#10;&#10;Description automatically generated">
            <a:extLst>
              <a:ext uri="{FF2B5EF4-FFF2-40B4-BE49-F238E27FC236}">
                <a16:creationId xmlns:a16="http://schemas.microsoft.com/office/drawing/2014/main" id="{61646B5B-1F67-4488-9A0F-1EF6444AC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r="26292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565333-626A-49DE-8E3E-626E6237A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5" r="-2" b="25904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10" name="Picture 9" descr="A close up of a bottle&#10;&#10;Description automatically generated">
            <a:extLst>
              <a:ext uri="{FF2B5EF4-FFF2-40B4-BE49-F238E27FC236}">
                <a16:creationId xmlns:a16="http://schemas.microsoft.com/office/drawing/2014/main" id="{BC37616F-133D-4198-990E-F640A3FC05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r="31887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65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7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Rodriguez</dc:creator>
  <cp:lastModifiedBy>Miguel Rodriguez</cp:lastModifiedBy>
  <cp:revision>1</cp:revision>
  <dcterms:created xsi:type="dcterms:W3CDTF">2020-11-14T20:58:27Z</dcterms:created>
  <dcterms:modified xsi:type="dcterms:W3CDTF">2020-11-14T20:59:23Z</dcterms:modified>
</cp:coreProperties>
</file>