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2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46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30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26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69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54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027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0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0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52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32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59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70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53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87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9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801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95EC-6908-4CBE-8EF8-EDE0B4BFA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04" y="541175"/>
            <a:ext cx="8825658" cy="1632965"/>
          </a:xfrm>
        </p:spPr>
        <p:txBody>
          <a:bodyPr/>
          <a:lstStyle/>
          <a:p>
            <a:r>
              <a:rPr lang="es-CO" dirty="0" err="1"/>
              <a:t>OPCODER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D01C4-BF22-4583-97F5-327C11999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804" y="2613083"/>
            <a:ext cx="8825658" cy="422476"/>
          </a:xfrm>
        </p:spPr>
        <p:txBody>
          <a:bodyPr/>
          <a:lstStyle/>
          <a:p>
            <a:r>
              <a:rPr lang="es-CO" dirty="0" err="1"/>
              <a:t>Traffic</a:t>
            </a:r>
            <a:r>
              <a:rPr lang="es-CO" dirty="0"/>
              <a:t> Light </a:t>
            </a:r>
            <a:r>
              <a:rPr lang="es-CO" dirty="0" err="1"/>
              <a:t>System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78799-1ED8-469E-878F-2932E07F4399}"/>
              </a:ext>
            </a:extLst>
          </p:cNvPr>
          <p:cNvSpPr txBox="1"/>
          <p:nvPr/>
        </p:nvSpPr>
        <p:spPr>
          <a:xfrm>
            <a:off x="5057192" y="3429000"/>
            <a:ext cx="6036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Miguel Antonio Rodriguez Delgado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Marwa</a:t>
            </a:r>
            <a:r>
              <a:rPr lang="de-DE" dirty="0"/>
              <a:t> Mohammed </a:t>
            </a:r>
            <a:r>
              <a:rPr lang="de-DE" dirty="0" err="1"/>
              <a:t>Nabawey</a:t>
            </a:r>
            <a:r>
              <a:rPr lang="de-DE" dirty="0"/>
              <a:t> Hassan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Vincent Chinedu </a:t>
            </a:r>
            <a:r>
              <a:rPr lang="de-DE" dirty="0" err="1"/>
              <a:t>Obigwe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Abeeb</a:t>
            </a:r>
            <a:r>
              <a:rPr lang="de-DE" dirty="0"/>
              <a:t> </a:t>
            </a:r>
            <a:r>
              <a:rPr lang="de-DE" dirty="0" err="1"/>
              <a:t>Opeyemi</a:t>
            </a:r>
            <a:r>
              <a:rPr lang="de-DE" dirty="0"/>
              <a:t> </a:t>
            </a:r>
            <a:r>
              <a:rPr lang="de-DE" dirty="0" err="1"/>
              <a:t>Nureni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Charles Arsenal </a:t>
            </a:r>
            <a:r>
              <a:rPr lang="de-DE" dirty="0" err="1"/>
              <a:t>Okere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Amit </a:t>
            </a:r>
            <a:r>
              <a:rPr lang="de-DE" dirty="0" err="1"/>
              <a:t>Chakma</a:t>
            </a:r>
            <a:endParaRPr lang="de-DE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030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D77D-4E12-4970-BAEB-434DC775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Basic </a:t>
            </a:r>
            <a:r>
              <a:rPr lang="es-CO" dirty="0" err="1"/>
              <a:t>Elements</a:t>
            </a:r>
            <a:br>
              <a:rPr lang="es-CO" dirty="0"/>
            </a:br>
            <a:endParaRPr lang="en-CA" dirty="0"/>
          </a:p>
        </p:txBody>
      </p:sp>
      <p:pic>
        <p:nvPicPr>
          <p:cNvPr id="1026" name="Picture 2" descr="How Microcontrollers Work - IntervalZero">
            <a:extLst>
              <a:ext uri="{FF2B5EF4-FFF2-40B4-BE49-F238E27FC236}">
                <a16:creationId xmlns:a16="http://schemas.microsoft.com/office/drawing/2014/main" id="{AB17B9D3-33B9-4248-8E52-B401960D6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45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68618-A0C5-4DC7-866B-04706846678F}"/>
              </a:ext>
            </a:extLst>
          </p:cNvPr>
          <p:cNvSpPr txBox="1"/>
          <p:nvPr/>
        </p:nvSpPr>
        <p:spPr>
          <a:xfrm>
            <a:off x="1217645" y="3429000"/>
            <a:ext cx="539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Microcontroller</a:t>
            </a:r>
            <a:endParaRPr lang="en-CA" dirty="0"/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F3EC2C02-8107-4883-87C0-A492F463C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3568"/>
            <a:ext cx="3335111" cy="2138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B8405-E8ED-4947-95F9-5F9F7E1AC786}"/>
              </a:ext>
            </a:extLst>
          </p:cNvPr>
          <p:cNvSpPr txBox="1"/>
          <p:nvPr/>
        </p:nvSpPr>
        <p:spPr>
          <a:xfrm>
            <a:off x="6096000" y="4599992"/>
            <a:ext cx="333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Arduiono</a:t>
            </a:r>
            <a:r>
              <a:rPr lang="es-CO" dirty="0"/>
              <a:t> Uno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245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6836-CA9A-4A56-A375-BFF1A920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Basic </a:t>
            </a:r>
            <a:r>
              <a:rPr lang="es-CO" dirty="0" err="1"/>
              <a:t>Elements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EBEB-8B10-4375-B64E-8EDFD551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2270"/>
            <a:ext cx="8946541" cy="4886130"/>
          </a:xfrm>
        </p:spPr>
        <p:txBody>
          <a:bodyPr/>
          <a:lstStyle/>
          <a:p>
            <a:r>
              <a:rPr lang="es-CO" dirty="0" err="1"/>
              <a:t>Resistors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 err="1"/>
              <a:t>LEDs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Buttons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84A0F-376D-4495-AABF-D5969E0E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53" y="1853248"/>
            <a:ext cx="2655364" cy="23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5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7489-3C59-4ABC-86DC-A71156AA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Electrical</a:t>
            </a:r>
            <a:r>
              <a:rPr lang="es-CO" dirty="0"/>
              <a:t> </a:t>
            </a:r>
            <a:r>
              <a:rPr lang="es-CO" dirty="0" err="1"/>
              <a:t>Circuit</a:t>
            </a:r>
            <a:endParaRPr lang="en-CA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ECC6F20-FA11-4994-88DE-0B5918340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02" y="2052638"/>
            <a:ext cx="4442571" cy="4195762"/>
          </a:xfrm>
        </p:spPr>
      </p:pic>
    </p:spTree>
    <p:extLst>
      <p:ext uri="{BB962C8B-B14F-4D97-AF65-F5344CB8AC3E}">
        <p14:creationId xmlns:p14="http://schemas.microsoft.com/office/powerpoint/2010/main" val="287960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8C6D-1B3E-426C-A9B7-AA4862DA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Arduino </a:t>
            </a:r>
            <a:r>
              <a:rPr lang="es-CO" dirty="0" err="1"/>
              <a:t>Circuit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D1BE55-691E-4A06-AA38-3F02D8086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81833"/>
            <a:ext cx="8947150" cy="393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6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777C-34B3-4126-AB70-DC24DB25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Diagram</a:t>
            </a:r>
            <a:endParaRPr lang="en-CA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604356E-5767-49FA-A5FE-50BFD0260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42" y="2052638"/>
            <a:ext cx="6161892" cy="4195762"/>
          </a:xfrm>
        </p:spPr>
      </p:pic>
    </p:spTree>
    <p:extLst>
      <p:ext uri="{BB962C8B-B14F-4D97-AF65-F5344CB8AC3E}">
        <p14:creationId xmlns:p14="http://schemas.microsoft.com/office/powerpoint/2010/main" val="199220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88A4-E246-4E2E-8F19-5EA905A7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State</a:t>
            </a:r>
            <a:r>
              <a:rPr lang="es-CO" dirty="0"/>
              <a:t> Machine </a:t>
            </a:r>
            <a:r>
              <a:rPr lang="es-CO" dirty="0" err="1"/>
              <a:t>Diagram</a:t>
            </a:r>
            <a:endParaRPr lang="en-CA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D8C42BC-445B-4788-A620-20C72FA9F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14" y="2052638"/>
            <a:ext cx="6320947" cy="4195762"/>
          </a:xfrm>
        </p:spPr>
      </p:pic>
    </p:spTree>
    <p:extLst>
      <p:ext uri="{BB962C8B-B14F-4D97-AF65-F5344CB8AC3E}">
        <p14:creationId xmlns:p14="http://schemas.microsoft.com/office/powerpoint/2010/main" val="146077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C714-C9E8-4C9A-9FDE-C36562F7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Coding</a:t>
            </a:r>
            <a:r>
              <a:rPr lang="es-CO" dirty="0"/>
              <a:t> </a:t>
            </a:r>
            <a:r>
              <a:rPr lang="es-CO" dirty="0" err="1"/>
              <a:t>Synchronous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F97681-86F0-4C23-BDB1-145FD34E9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670" y="2052638"/>
            <a:ext cx="468643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495-EB7E-4EBA-95B3-33E12421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Coding</a:t>
            </a:r>
            <a:r>
              <a:rPr lang="es-CO" dirty="0"/>
              <a:t> </a:t>
            </a:r>
            <a:r>
              <a:rPr lang="es-CO" dirty="0" err="1"/>
              <a:t>Asynchronous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04E25-ADEE-470D-A35C-9C70E3081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192" y="1320486"/>
            <a:ext cx="4885536" cy="49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5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47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OPCODER</vt:lpstr>
      <vt:lpstr>Basic Elements </vt:lpstr>
      <vt:lpstr>Basic Elements</vt:lpstr>
      <vt:lpstr>Electrical Circuit</vt:lpstr>
      <vt:lpstr>Arduino Circuit</vt:lpstr>
      <vt:lpstr>Class Diagram</vt:lpstr>
      <vt:lpstr>State Machine Diagram</vt:lpstr>
      <vt:lpstr>Coding Synchronous</vt:lpstr>
      <vt:lpstr>Coding Asynchronous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OPCODER</dc:title>
  <dc:creator>Miguel Rodriguez</dc:creator>
  <cp:lastModifiedBy>Miguel Rodriguez</cp:lastModifiedBy>
  <cp:revision>4</cp:revision>
  <dcterms:created xsi:type="dcterms:W3CDTF">2020-11-05T09:37:33Z</dcterms:created>
  <dcterms:modified xsi:type="dcterms:W3CDTF">2020-11-05T09:54:59Z</dcterms:modified>
</cp:coreProperties>
</file>