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Robo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60" d="100"/>
          <a:sy n="160" d="100"/>
        </p:scale>
        <p:origin x="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c5bfa78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c5bfa7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c5bfa7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c5bfa7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5bfa78d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5bfa78d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c5bfa78d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c5bfa7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67800fc5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67800fc5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c5bfa78d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c5bfa78d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67800fc5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67800fc5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c5bfa78d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c5bfa78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2" name="Google Shape;62;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Google Shape;67;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3" name="Google Shape;73;p17"/>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0" name="Google Shape;80;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86" name="Google Shape;86;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89" name="Google Shape;89;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94" name="Google Shape;94;p2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01" name="Google Shape;101;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02"/>
        <p:cNvGrpSpPr/>
        <p:nvPr/>
      </p:nvGrpSpPr>
      <p:grpSpPr>
        <a:xfrm>
          <a:off x="0" y="0"/>
          <a:ext cx="0" cy="0"/>
          <a:chOff x="0" y="0"/>
          <a:chExt cx="0" cy="0"/>
        </a:xfrm>
      </p:grpSpPr>
      <p:sp>
        <p:nvSpPr>
          <p:cNvPr id="103" name="Google Shape;103;p23"/>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5" name="Google Shape;105;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Download and install Anaconda...</a:t>
            </a:r>
            <a:endParaRPr/>
          </a:p>
        </p:txBody>
      </p:sp>
      <p:sp>
        <p:nvSpPr>
          <p:cNvPr id="113" name="Google Shape;113;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Anaconda is a wide spread Python Distribution that is used by many data scientists and companies. It is a collection of packages supported by an organisation (Continuum).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https://www.anaconda.com/download/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2" name="Picture 1">
            <a:extLst>
              <a:ext uri="{FF2B5EF4-FFF2-40B4-BE49-F238E27FC236}">
                <a16:creationId xmlns:a16="http://schemas.microsoft.com/office/drawing/2014/main" id="{C7891D83-CEC3-EC46-97B8-DC538D5CBE84}"/>
              </a:ext>
            </a:extLst>
          </p:cNvPr>
          <p:cNvPicPr>
            <a:picLocks noChangeAspect="1"/>
          </p:cNvPicPr>
          <p:nvPr/>
        </p:nvPicPr>
        <p:blipFill>
          <a:blip r:embed="rId3"/>
          <a:stretch>
            <a:fillRect/>
          </a:stretch>
        </p:blipFill>
        <p:spPr>
          <a:xfrm>
            <a:off x="0" y="169067"/>
            <a:ext cx="9144000" cy="48053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Installation</a:t>
            </a:r>
            <a:endParaRPr/>
          </a:p>
        </p:txBody>
      </p:sp>
      <p:sp>
        <p:nvSpPr>
          <p:cNvPr id="124" name="Google Shape;124;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installer will guide you through the installation - hit continue when it's necessary.</a:t>
            </a:r>
            <a:endParaRPr dirty="0"/>
          </a:p>
          <a:p>
            <a:pPr marL="0" lvl="0" indent="0" algn="l" rtl="0">
              <a:spcBef>
                <a:spcPts val="1600"/>
              </a:spcBef>
              <a:spcAft>
                <a:spcPts val="0"/>
              </a:spcAft>
              <a:buNone/>
            </a:pPr>
            <a:r>
              <a:rPr lang="en" dirty="0"/>
              <a:t>Agree on their license.</a:t>
            </a:r>
            <a:endParaRPr sz="1150" dirty="0">
              <a:solidFill>
                <a:srgbClr val="29303B"/>
              </a:solidFill>
              <a:latin typeface="Arial"/>
              <a:ea typeface="Arial"/>
              <a:cs typeface="Arial"/>
              <a:sym typeface="Arial"/>
            </a:endParaRPr>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These are the tools that Anaconda provides for you by default:</a:t>
            </a:r>
            <a:endParaRPr/>
          </a:p>
        </p:txBody>
      </p:sp>
      <p:sp>
        <p:nvSpPr>
          <p:cNvPr id="130" name="Google Shape;130;p28"/>
          <p:cNvSpPr txBox="1"/>
          <p:nvPr/>
        </p:nvSpPr>
        <p:spPr>
          <a:xfrm>
            <a:off x="421850" y="1073000"/>
            <a:ext cx="8444100" cy="32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b="1"/>
              <a:t>NumPy</a:t>
            </a:r>
            <a:r>
              <a:rPr lang="en"/>
              <a:t>: A foundation for SciPy that allows you to work with data in arrays.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b="1"/>
              <a:t>Matplotlib</a:t>
            </a:r>
            <a:r>
              <a:rPr lang="en"/>
              <a:t>:  Allows you to create 2D charts and plots from data.</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b="1"/>
              <a:t>Pandas</a:t>
            </a:r>
            <a:r>
              <a:rPr lang="en"/>
              <a:t>:  Tools and data structures to organize and analyze your data.</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 </a:t>
            </a:r>
            <a:r>
              <a:rPr lang="en" b="1"/>
              <a:t>scikit-learn</a:t>
            </a:r>
            <a:r>
              <a:rPr lang="en"/>
              <a:t> library is how you can develop and practice machine learning in Python.The focus of the library is machine learning algorithms for classification, regression, clustering and more. It also provides tools for related tasks such as evaluating models, tuning parameters and preprocessing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Anaconda Navigator</a:t>
            </a:r>
            <a:endParaRPr/>
          </a:p>
        </p:txBody>
      </p:sp>
      <p:pic>
        <p:nvPicPr>
          <p:cNvPr id="136" name="Google Shape;136;p29"/>
          <p:cNvPicPr preferRelativeResize="0"/>
          <p:nvPr/>
        </p:nvPicPr>
        <p:blipFill>
          <a:blip r:embed="rId3">
            <a:alphaModFix/>
          </a:blip>
          <a:stretch>
            <a:fillRect/>
          </a:stretch>
        </p:blipFill>
        <p:spPr>
          <a:xfrm>
            <a:off x="198766" y="1802278"/>
            <a:ext cx="6214660" cy="3206200"/>
          </a:xfrm>
          <a:prstGeom prst="rect">
            <a:avLst/>
          </a:prstGeom>
          <a:noFill/>
          <a:ln>
            <a:noFill/>
          </a:ln>
        </p:spPr>
      </p:pic>
      <p:cxnSp>
        <p:nvCxnSpPr>
          <p:cNvPr id="137" name="Google Shape;137;p29"/>
          <p:cNvCxnSpPr/>
          <p:nvPr/>
        </p:nvCxnSpPr>
        <p:spPr>
          <a:xfrm rot="10800000">
            <a:off x="2389800" y="2624750"/>
            <a:ext cx="4521300" cy="7815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29"/>
          <p:cNvSpPr/>
          <p:nvPr/>
        </p:nvSpPr>
        <p:spPr>
          <a:xfrm>
            <a:off x="6911100" y="2771925"/>
            <a:ext cx="1653900" cy="12669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This is Jupyter Notebook that we will use during the course.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p:nvPr/>
        </p:nvSpPr>
        <p:spPr>
          <a:xfrm>
            <a:off x="622075" y="4142100"/>
            <a:ext cx="7783500" cy="78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Shift + enter to run a cell</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Alt + enter to run a cell and insert an empty cell below</a:t>
            </a:r>
            <a:endParaRPr>
              <a:latin typeface="Roboto"/>
              <a:ea typeface="Roboto"/>
              <a:cs typeface="Roboto"/>
              <a:sym typeface="Roboto"/>
            </a:endParaRPr>
          </a:p>
        </p:txBody>
      </p:sp>
      <p:pic>
        <p:nvPicPr>
          <p:cNvPr id="144" name="Google Shape;144;p30"/>
          <p:cNvPicPr preferRelativeResize="0"/>
          <p:nvPr/>
        </p:nvPicPr>
        <p:blipFill>
          <a:blip r:embed="rId3">
            <a:alphaModFix/>
          </a:blip>
          <a:stretch>
            <a:fillRect/>
          </a:stretch>
        </p:blipFill>
        <p:spPr>
          <a:xfrm>
            <a:off x="152400" y="152400"/>
            <a:ext cx="8839201" cy="3301388"/>
          </a:xfrm>
          <a:prstGeom prst="rect">
            <a:avLst/>
          </a:prstGeom>
          <a:noFill/>
          <a:ln>
            <a:noFill/>
          </a:ln>
        </p:spPr>
      </p:pic>
      <p:cxnSp>
        <p:nvCxnSpPr>
          <p:cNvPr id="145" name="Google Shape;145;p30"/>
          <p:cNvCxnSpPr/>
          <p:nvPr/>
        </p:nvCxnSpPr>
        <p:spPr>
          <a:xfrm rot="10800000">
            <a:off x="1585525" y="409750"/>
            <a:ext cx="2769000" cy="6060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30"/>
          <p:cNvSpPr/>
          <p:nvPr/>
        </p:nvSpPr>
        <p:spPr>
          <a:xfrm>
            <a:off x="4437975" y="273100"/>
            <a:ext cx="1039200" cy="394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Name</a:t>
            </a:r>
            <a:endParaRPr/>
          </a:p>
        </p:txBody>
      </p:sp>
      <p:sp>
        <p:nvSpPr>
          <p:cNvPr id="147" name="Google Shape;147;p30"/>
          <p:cNvSpPr/>
          <p:nvPr/>
        </p:nvSpPr>
        <p:spPr>
          <a:xfrm>
            <a:off x="7071075" y="1297925"/>
            <a:ext cx="1039200" cy="394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Cells</a:t>
            </a:r>
            <a:endParaRPr/>
          </a:p>
        </p:txBody>
      </p:sp>
      <p:cxnSp>
        <p:nvCxnSpPr>
          <p:cNvPr id="148" name="Google Shape;148;p30"/>
          <p:cNvCxnSpPr/>
          <p:nvPr/>
        </p:nvCxnSpPr>
        <p:spPr>
          <a:xfrm rot="10800000">
            <a:off x="6144975" y="1373075"/>
            <a:ext cx="926100" cy="1221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30"/>
          <p:cNvCxnSpPr/>
          <p:nvPr/>
        </p:nvCxnSpPr>
        <p:spPr>
          <a:xfrm flipH="1">
            <a:off x="6046275" y="1495175"/>
            <a:ext cx="1024800" cy="17370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30"/>
          <p:cNvCxnSpPr>
            <a:stCxn id="147" idx="1"/>
          </p:cNvCxnSpPr>
          <p:nvPr/>
        </p:nvCxnSpPr>
        <p:spPr>
          <a:xfrm flipH="1">
            <a:off x="6114675" y="1495175"/>
            <a:ext cx="956400" cy="4470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30"/>
          <p:cNvCxnSpPr>
            <a:stCxn id="147" idx="1"/>
          </p:cNvCxnSpPr>
          <p:nvPr/>
        </p:nvCxnSpPr>
        <p:spPr>
          <a:xfrm flipH="1">
            <a:off x="6304275" y="1495175"/>
            <a:ext cx="766800" cy="7806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30"/>
          <p:cNvCxnSpPr>
            <a:stCxn id="147" idx="1"/>
          </p:cNvCxnSpPr>
          <p:nvPr/>
        </p:nvCxnSpPr>
        <p:spPr>
          <a:xfrm flipH="1">
            <a:off x="6425475" y="1495175"/>
            <a:ext cx="645600" cy="1304100"/>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30"/>
          <p:cNvSpPr/>
          <p:nvPr/>
        </p:nvSpPr>
        <p:spPr>
          <a:xfrm>
            <a:off x="2944800" y="3346900"/>
            <a:ext cx="1039200" cy="394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Output</a:t>
            </a:r>
            <a:endParaRPr/>
          </a:p>
        </p:txBody>
      </p:sp>
      <p:cxnSp>
        <p:nvCxnSpPr>
          <p:cNvPr id="154" name="Google Shape;154;p30"/>
          <p:cNvCxnSpPr>
            <a:stCxn id="153" idx="0"/>
          </p:cNvCxnSpPr>
          <p:nvPr/>
        </p:nvCxnSpPr>
        <p:spPr>
          <a:xfrm rot="10800000">
            <a:off x="2442900" y="2579200"/>
            <a:ext cx="1021500" cy="767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Install Keras.</a:t>
            </a:r>
            <a:endParaRPr/>
          </a:p>
        </p:txBody>
      </p:sp>
      <p:sp>
        <p:nvSpPr>
          <p:cNvPr id="160" name="Google Shape;160;p31"/>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will use keras only toward the end of the course. This library is not included in the initial installation so we need to install separately. You can do it now or later. I would recommend to do it at home using your Wifi connection since the University Wi-fi has some firewall restriction.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2"/>
          <p:cNvPicPr preferRelativeResize="0"/>
          <p:nvPr/>
        </p:nvPicPr>
        <p:blipFill rotWithShape="1">
          <a:blip r:embed="rId3">
            <a:alphaModFix/>
          </a:blip>
          <a:srcRect b="21166"/>
          <a:stretch/>
        </p:blipFill>
        <p:spPr>
          <a:xfrm>
            <a:off x="562875" y="928000"/>
            <a:ext cx="7897350" cy="3244451"/>
          </a:xfrm>
          <a:prstGeom prst="rect">
            <a:avLst/>
          </a:prstGeom>
          <a:noFill/>
          <a:ln>
            <a:noFill/>
          </a:ln>
        </p:spPr>
      </p:pic>
      <p:sp>
        <p:nvSpPr>
          <p:cNvPr id="166" name="Google Shape;166;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Install keras from Anaconda Navigator</a:t>
            </a:r>
            <a:endParaRPr/>
          </a:p>
        </p:txBody>
      </p:sp>
      <p:sp>
        <p:nvSpPr>
          <p:cNvPr id="167" name="Google Shape;167;p32"/>
          <p:cNvSpPr/>
          <p:nvPr/>
        </p:nvSpPr>
        <p:spPr>
          <a:xfrm>
            <a:off x="1198625" y="2306225"/>
            <a:ext cx="1380600" cy="7131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1 - Click on Environment tab</a:t>
            </a:r>
            <a:endParaRPr/>
          </a:p>
        </p:txBody>
      </p:sp>
      <p:sp>
        <p:nvSpPr>
          <p:cNvPr id="168" name="Google Shape;168;p32"/>
          <p:cNvSpPr/>
          <p:nvPr/>
        </p:nvSpPr>
        <p:spPr>
          <a:xfrm>
            <a:off x="5622100" y="842725"/>
            <a:ext cx="1380600" cy="9930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2 - search for keras, select and then apply.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291</Words>
  <Application>Microsoft Macintosh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Roboto</vt:lpstr>
      <vt:lpstr>Arial</vt:lpstr>
      <vt:lpstr>Simple Light</vt:lpstr>
      <vt:lpstr>Material</vt:lpstr>
      <vt:lpstr>... Download and install Anaconda...</vt:lpstr>
      <vt:lpstr>PowerPoint Presentation</vt:lpstr>
      <vt:lpstr>Installation</vt:lpstr>
      <vt:lpstr>These are the tools that Anaconda provides for you by default:</vt:lpstr>
      <vt:lpstr>Open Anaconda Navigator</vt:lpstr>
      <vt:lpstr>PowerPoint Presentation</vt:lpstr>
      <vt:lpstr>Install Keras.</vt:lpstr>
      <vt:lpstr>Install keras from Anaconda Navigator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Download and install Anaconda...</dc:title>
  <cp:lastModifiedBy>Jamie Ward</cp:lastModifiedBy>
  <cp:revision>2</cp:revision>
  <dcterms:modified xsi:type="dcterms:W3CDTF">2021-04-28T10:16:57Z</dcterms:modified>
</cp:coreProperties>
</file>