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86" r:id="rId2"/>
    <p:sldId id="287" r:id="rId3"/>
    <p:sldId id="288" r:id="rId4"/>
    <p:sldId id="289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9E258-25BE-4AD6-84DC-EBD7F4335E9A}" type="datetimeFigureOut">
              <a:rPr lang="es-PE" smtClean="0"/>
              <a:t>21/10/2015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FB3D2-DE30-40AD-B663-CFCF0783DC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492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2964" y="1484290"/>
            <a:ext cx="6886957" cy="4233930"/>
          </a:xfrm>
        </p:spPr>
        <p:txBody>
          <a:bodyPr>
            <a:normAutofit/>
          </a:bodyPr>
          <a:lstStyle/>
          <a:p>
            <a:r>
              <a:rPr lang="es-PE" sz="6600" b="1" dirty="0" smtClean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</a:rPr>
              <a:t>Metas y Buenas Practicas Categoría Soporte</a:t>
            </a:r>
            <a:endParaRPr lang="es-PE" sz="6600" b="1" dirty="0">
              <a:solidFill>
                <a:schemeClr val="accent4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3398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17757" y="2497683"/>
            <a:ext cx="8229600" cy="3812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Esta área de proceso tiene como propósito mantener la integridad de todos los productos (entregables o no ) producidos por el proyecto, lo cual implica identificar los ítems de configuración, realizar sobre ellos cambios de manera controlada, generar y mantener líneas de base, y proveer información precisa acera del estado de la configuración a todos los interesados.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42102" y="551990"/>
            <a:ext cx="7439025" cy="13154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8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</p:spTree>
    <p:extLst>
      <p:ext uri="{BB962C8B-B14F-4D97-AF65-F5344CB8AC3E}">
        <p14:creationId xmlns:p14="http://schemas.microsoft.com/office/powerpoint/2010/main" val="100652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75903" y="2272964"/>
            <a:ext cx="8229600" cy="3419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SG 1 Establecer líneas de base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i="1" dirty="0">
                <a:latin typeface="Candara" panose="020E0502030303020204" pitchFamily="34" charset="0"/>
                <a:cs typeface="Arial" pitchFamily="34" charset="0"/>
              </a:rPr>
              <a:t>Se establecen líneas de base de los ítems  puestos bajo gestión de la configuración</a:t>
            </a:r>
            <a:r>
              <a:rPr lang="es-ES" sz="2400" i="1" dirty="0" smtClean="0">
                <a:latin typeface="Candara" panose="020E0502030303020204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1.1 Identificar ítems de configuración.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1.2 Establecer un sistema de gestión de la configuración.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1.3 Crear o poner a disposición  líneas </a:t>
            </a:r>
            <a:r>
              <a:rPr lang="es-ES" sz="2400" dirty="0" smtClean="0">
                <a:latin typeface="Candara" panose="020E0502030303020204" pitchFamily="34" charset="0"/>
                <a:cs typeface="Arial" pitchFamily="34" charset="0"/>
              </a:rPr>
              <a:t>de </a:t>
            </a: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base. </a:t>
            </a:r>
            <a:endParaRPr lang="es-ES" sz="2400" i="1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97100" y="310832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5744" y="5775240"/>
            <a:ext cx="7223124" cy="72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Repositorios de proyectos y de activos de procesos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42102" y="629264"/>
            <a:ext cx="7439025" cy="13154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8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</p:spTree>
    <p:extLst>
      <p:ext uri="{BB962C8B-B14F-4D97-AF65-F5344CB8AC3E}">
        <p14:creationId xmlns:p14="http://schemas.microsoft.com/office/powerpoint/2010/main" val="410963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384997" y="2691685"/>
            <a:ext cx="8229600" cy="237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SG 2 Monitorear y controlar cambios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i="1" dirty="0">
                <a:latin typeface="Candara" panose="020E0502030303020204" pitchFamily="34" charset="0"/>
                <a:cs typeface="Arial" pitchFamily="34" charset="0"/>
              </a:rPr>
              <a:t>Los cambios a los ítems sujetos a gestión de la configuración son monitoreados y controlados</a:t>
            </a:r>
            <a:r>
              <a:rPr lang="es-ES" sz="2400" i="1" dirty="0" smtClean="0">
                <a:latin typeface="Candara" panose="020E0502030303020204" pitchFamily="34" charset="0"/>
                <a:cs typeface="Arial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2.1 Monitorear pedidos de cambio.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2.2 Controlar ítems de configuración.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i="1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  <a:endParaRPr lang="es-ES" sz="2400" i="1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03520" y="5781699"/>
            <a:ext cx="651928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Lista de </a:t>
            </a:r>
            <a:r>
              <a:rPr lang="es-ES" sz="2000" dirty="0" err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items</a:t>
            </a:r>
            <a:r>
              <a:rPr lang="es-ES" sz="20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de configuración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42102" y="629264"/>
            <a:ext cx="7439025" cy="13154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8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</p:spTree>
    <p:extLst>
      <p:ext uri="{BB962C8B-B14F-4D97-AF65-F5344CB8AC3E}">
        <p14:creationId xmlns:p14="http://schemas.microsoft.com/office/powerpoint/2010/main" val="526699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07724" y="2662127"/>
            <a:ext cx="8229600" cy="279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SG 3 Establecer la Integridad </a:t>
            </a:r>
          </a:p>
          <a:p>
            <a:pPr lvl="1" defTabSz="914400">
              <a:spcBef>
                <a:spcPct val="20000"/>
              </a:spcBef>
              <a:defRPr/>
            </a:pPr>
            <a:r>
              <a:rPr lang="es-ES" sz="2400" i="1" dirty="0">
                <a:latin typeface="Candara" panose="020E0502030303020204" pitchFamily="34" charset="0"/>
                <a:cs typeface="Arial" pitchFamily="34" charset="0"/>
              </a:rPr>
              <a:t>La integridad de las líneas de base  es establecida y </a:t>
            </a:r>
            <a:r>
              <a:rPr lang="es-ES" sz="2400" i="1" dirty="0" smtClean="0">
                <a:latin typeface="Candara" panose="020E0502030303020204" pitchFamily="34" charset="0"/>
                <a:cs typeface="Arial" pitchFamily="34" charset="0"/>
              </a:rPr>
              <a:t>mantenida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3.1 Establecer registros de gestión de configuración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s-ES" sz="2400" dirty="0">
                <a:latin typeface="Candara" panose="020E0502030303020204" pitchFamily="34" charset="0"/>
                <a:cs typeface="Arial" pitchFamily="34" charset="0"/>
              </a:rPr>
              <a:t>SP 3.2 Realizar auditorías de configuración</a:t>
            </a:r>
            <a:r>
              <a:rPr lang="es-ES" sz="2400" i="1" dirty="0" smtClean="0">
                <a:latin typeface="Candara" panose="020E0502030303020204" pitchFamily="34" charset="0"/>
                <a:cs typeface="Arial" pitchFamily="34" charset="0"/>
              </a:rPr>
              <a:t>  </a:t>
            </a:r>
            <a:endParaRPr lang="es-ES" sz="2400" i="1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42102" y="629264"/>
            <a:ext cx="7439025" cy="13154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es-ES" sz="4800" b="1" dirty="0">
                <a:latin typeface="Candara" panose="020E0502030303020204" pitchFamily="34" charset="0"/>
                <a:ea typeface="+mj-ea"/>
                <a:cs typeface="Arial" pitchFamily="34" charset="0"/>
              </a:rPr>
              <a:t>Gestión de la Configuración (CM)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67688" y="5654040"/>
            <a:ext cx="680966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Ejemplo de aplicación: Lista de </a:t>
            </a:r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items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de configuración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" r="10280" b="749"/>
          <a:stretch/>
        </p:blipFill>
        <p:spPr>
          <a:xfrm>
            <a:off x="1" y="179"/>
            <a:ext cx="914400" cy="88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002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</TotalTime>
  <Words>244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Candara</vt:lpstr>
      <vt:lpstr>Corbel</vt:lpstr>
      <vt:lpstr>Parallax</vt:lpstr>
      <vt:lpstr>Metas y Buenas Practicas Categoría Soporte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Guerrero Fernandez</dc:creator>
  <cp:lastModifiedBy>Juan Carlos Guerrero Fernandez</cp:lastModifiedBy>
  <cp:revision>15</cp:revision>
  <dcterms:created xsi:type="dcterms:W3CDTF">2015-10-21T18:13:34Z</dcterms:created>
  <dcterms:modified xsi:type="dcterms:W3CDTF">2015-10-21T19:31:31Z</dcterms:modified>
</cp:coreProperties>
</file>