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26390" y="2443657"/>
            <a:ext cx="7200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METAS Y BUENAS PRACTICAS</a:t>
            </a:r>
          </a:p>
          <a:p>
            <a:pPr algn="ctr"/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CATEGORIA SOPORTE</a:t>
            </a:r>
          </a:p>
        </p:txBody>
      </p:sp>
    </p:spTree>
    <p:extLst>
      <p:ext uri="{BB962C8B-B14F-4D97-AF65-F5344CB8AC3E}">
        <p14:creationId xmlns:p14="http://schemas.microsoft.com/office/powerpoint/2010/main" val="342084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68309" y="768461"/>
            <a:ext cx="8229600" cy="1420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82151" y="2716623"/>
            <a:ext cx="8229600" cy="267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Esta área de proceso tiene como propósito mantener la integridad de todos los productos (entregables o no ) producidos por el proyecto, lo cual implica identificar los ítems de configuración, realizar sobre ellos cambios de manera controlada, generar y mantener líneas de base, y proveer información precisa acera del estado de la configuración a todos los interesados. </a:t>
            </a:r>
          </a:p>
        </p:txBody>
      </p:sp>
    </p:spTree>
    <p:extLst>
      <p:ext uri="{BB962C8B-B14F-4D97-AF65-F5344CB8AC3E}">
        <p14:creationId xmlns:p14="http://schemas.microsoft.com/office/powerpoint/2010/main" val="25685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66812" y="1938931"/>
            <a:ext cx="8229600" cy="34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1 Establecer líneas de base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Se establecen líneas de base de los ítems  puestos bajo gestión de la configuración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1.1 Identificar ítems de </a:t>
            </a:r>
            <a:r>
              <a:rPr lang="es-ES" sz="2400" dirty="0" smtClean="0">
                <a:latin typeface="Candara" panose="020E0502030303020204" pitchFamily="34" charset="0"/>
                <a:cs typeface="Arial" pitchFamily="34" charset="0"/>
              </a:rPr>
              <a:t>configuración. </a:t>
            </a:r>
            <a:endParaRPr lang="es-ES" sz="2400" dirty="0">
              <a:latin typeface="Candara" panose="020E0502030303020204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1.2 Establecer un sistema de gestión de la </a:t>
            </a:r>
            <a:r>
              <a:rPr lang="es-ES" sz="2400" dirty="0" smtClean="0">
                <a:latin typeface="Candara" panose="020E0502030303020204" pitchFamily="34" charset="0"/>
                <a:cs typeface="Arial" pitchFamily="34" charset="0"/>
              </a:rPr>
              <a:t>configuración.</a:t>
            </a:r>
            <a:endParaRPr lang="es-ES" sz="2400" dirty="0">
              <a:latin typeface="Candara" panose="020E0502030303020204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1.3 Crear o poner a disposición  líneas de </a:t>
            </a:r>
            <a:r>
              <a:rPr lang="es-ES" sz="2400" dirty="0" smtClean="0">
                <a:latin typeface="Candara" panose="020E0502030303020204" pitchFamily="34" charset="0"/>
                <a:cs typeface="Arial" pitchFamily="34" charset="0"/>
              </a:rPr>
              <a:t>base. </a:t>
            </a:r>
            <a:r>
              <a:rPr lang="es-ES" sz="2800" b="1" i="1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800" b="1" i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7100" y="310832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54227" y="5371307"/>
            <a:ext cx="7120094" cy="9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Repositorios de proyectos y de activos de procesos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68309" y="291942"/>
            <a:ext cx="8229600" cy="1420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391252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79690" y="2556516"/>
            <a:ext cx="8445500" cy="2801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2 Monitorear y controlar cambios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Los cambios a los ítems sujetos a gestión de la configuración son monitoreados y controlados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2.1 Monitorear pedidos de cambio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2.2 Controlar ítems de configuración 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endParaRPr lang="es-ES" sz="2400" i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97100" y="3467101"/>
            <a:ext cx="8229600" cy="189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53773" y="5499494"/>
            <a:ext cx="673822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Lista de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items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configuración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68309" y="291942"/>
            <a:ext cx="8229600" cy="1420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41323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82721" y="2185609"/>
            <a:ext cx="8229600" cy="2914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3 Establecer la Integridad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La integridad de las líneas de base  es establecida y mantenida </a:t>
            </a:r>
            <a:endParaRPr lang="es-ES" sz="2400" i="1" dirty="0" smtClean="0">
              <a:latin typeface="Candara" panose="020E0502030303020204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3.1 Establecer registros de gestión de configuración.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3.2 Realizar auditorías de configuración.</a:t>
            </a:r>
            <a:endParaRPr lang="es-ES" sz="2400" i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41930" y="5473736"/>
            <a:ext cx="708012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Ejemplo de aplicación: Lista de 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 configuración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68309" y="291942"/>
            <a:ext cx="8229600" cy="1420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27332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243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Candara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4</cp:revision>
  <dcterms:created xsi:type="dcterms:W3CDTF">2015-10-21T17:22:47Z</dcterms:created>
  <dcterms:modified xsi:type="dcterms:W3CDTF">2015-10-21T17:39:48Z</dcterms:modified>
</cp:coreProperties>
</file>