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296" r:id="rId11"/>
    <p:sldId id="297" r:id="rId12"/>
    <p:sldId id="274" r:id="rId13"/>
    <p:sldId id="307" r:id="rId14"/>
    <p:sldId id="298" r:id="rId15"/>
    <p:sldId id="282" r:id="rId16"/>
    <p:sldId id="314" r:id="rId17"/>
    <p:sldId id="326" r:id="rId18"/>
    <p:sldId id="292" r:id="rId19"/>
    <p:sldId id="327" r:id="rId20"/>
    <p:sldId id="335" r:id="rId21"/>
    <p:sldId id="336" r:id="rId22"/>
    <p:sldId id="279" r:id="rId23"/>
    <p:sldId id="285" r:id="rId24"/>
    <p:sldId id="288" r:id="rId25"/>
    <p:sldId id="295" r:id="rId26"/>
    <p:sldId id="342" r:id="rId27"/>
    <p:sldId id="287" r:id="rId28"/>
    <p:sldId id="283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>
        <p:scale>
          <a:sx n="70" d="100"/>
          <a:sy n="70" d="100"/>
        </p:scale>
        <p:origin x="-946" y="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0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0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/>
              <a:t>En este 1er separador</a:t>
            </a:r>
            <a:r>
              <a:rPr lang="es-PE" dirty="0"/>
              <a:t> se debe incluir el tema de la presentación y la primera lámina debe ser siempre esta (color amarillo) , </a:t>
            </a:r>
            <a:r>
              <a:rPr lang="es-PE" b="1" u="sng" dirty="0"/>
              <a:t>no usar</a:t>
            </a:r>
            <a:r>
              <a:rPr lang="es-PE" dirty="0"/>
              <a:t> lamina de otro color, ya que este es el color que identifica a la Empresa.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/>
              <a:t>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26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slide" Target="slide1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" Target="slide19.xml"/><Relationship Id="rId7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image" Target="../media/image4.pn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7.xml"/><Relationship Id="rId3" Type="http://schemas.openxmlformats.org/officeDocument/2006/relationships/image" Target="../media/image2.jpeg"/><Relationship Id="rId7" Type="http://schemas.openxmlformats.org/officeDocument/2006/relationships/slide" Target="slide10.xml"/><Relationship Id="rId12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2.xml"/><Relationship Id="rId5" Type="http://schemas.openxmlformats.org/officeDocument/2006/relationships/slide" Target="slide5.xml"/><Relationship Id="rId10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Proceso de Gestión de Configuración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39" y="4635030"/>
            <a:ext cx="5468498" cy="1458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Entradas y salidas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proceso</a:t>
            </a: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Subprocesos</a:t>
            </a: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719137"/>
            <a:chOff x="-23" y="1117"/>
            <a:chExt cx="696" cy="453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419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719138"/>
            <a:chOff x="-23" y="1117"/>
            <a:chExt cx="696" cy="453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Auditar </a:t>
              </a:r>
              <a:r>
                <a:rPr lang="es-PE" sz="1000" dirty="0" smtClean="0">
                  <a:solidFill>
                    <a:srgbClr val="000066"/>
                  </a:solidFill>
                </a:rPr>
                <a:t>ítems </a:t>
              </a:r>
              <a:r>
                <a:rPr lang="es-PE" sz="1000" dirty="0">
                  <a:solidFill>
                    <a:srgbClr val="000066"/>
                  </a:solidFill>
                </a:rPr>
                <a:t>de Configuración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Gestor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719137"/>
            <a:chOff x="-23" y="1117"/>
            <a:chExt cx="696" cy="453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419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9795379"/>
              </p:ext>
            </p:extLst>
          </p:nvPr>
        </p:nvGraphicFramePr>
        <p:xfrm>
          <a:off x="395288" y="1412875"/>
          <a:ext cx="8412162" cy="384403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recursos,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Actividades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719138"/>
            <a:chOff x="-23" y="1117"/>
            <a:chExt cx="696" cy="453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419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2207953"/>
              </p:ext>
            </p:extLst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“SOLACC_V0.3_2015 Formato de Solicitud de Accesos-VY”.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SOLACC_V0.3_2015 Formato de Solicitud de Accesos-VY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Tareas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  <a:r>
                <a:rPr lang="es-419" sz="800" b="1" dirty="0" smtClean="0">
                  <a:solidFill>
                    <a:srgbClr val="000066"/>
                  </a:solidFill>
                </a:rPr>
                <a:t>Analista de Calidad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/ </a:t>
              </a: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 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Lista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Ítems </a:t>
              </a:r>
              <a:r>
                <a:rPr lang="es-PE" sz="800" b="1" dirty="0">
                  <a:solidFill>
                    <a:srgbClr val="000066"/>
                  </a:solidFill>
                </a:rPr>
                <a:t>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(5) 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  Repositorio</a:t>
              </a:r>
              <a:r>
                <a:rPr lang="es-419" sz="800" b="1" dirty="0" smtClean="0">
                  <a:solidFill>
                    <a:srgbClr val="000066"/>
                  </a:solidFill>
                </a:rPr>
                <a:t> Github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Publicar y dar seguimiento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(6) 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Plan del Proyecto Ejecutado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719138"/>
            <a:chOff x="-23" y="1117"/>
            <a:chExt cx="696" cy="453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419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</a:t>
              </a:r>
              <a:r>
                <a:rPr lang="es-419" sz="800" b="1" dirty="0" smtClean="0">
                  <a:solidFill>
                    <a:srgbClr val="000066"/>
                  </a:solidFill>
                </a:rPr>
                <a:t>GC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/</a:t>
              </a:r>
              <a:r>
                <a:rPr lang="es-419" sz="800" b="1" dirty="0" smtClean="0">
                  <a:solidFill>
                    <a:srgbClr val="000066"/>
                  </a:solidFill>
                </a:rPr>
                <a:t>JP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</a:t>
              </a:r>
              <a:r>
                <a:rPr lang="es-419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Lista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Ítems </a:t>
              </a:r>
              <a:r>
                <a:rPr lang="es-PE" sz="800" b="1" dirty="0">
                  <a:solidFill>
                    <a:srgbClr val="000066"/>
                  </a:solidFill>
                </a:rPr>
                <a:t>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03742899"/>
              </p:ext>
            </p:extLst>
          </p:nvPr>
        </p:nvGraphicFramePr>
        <p:xfrm>
          <a:off x="395288" y="1557338"/>
          <a:ext cx="8229600" cy="3617472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REGITCON_V0.3_2015 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/ 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REGITCON_V0.3_2015 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50318152"/>
              </p:ext>
            </p:extLst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REGITCON_V0.3_2015 Registro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REGITCON_V0.3_2015 Registro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Métricas del proceso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846162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 dirty="0">
                <a:solidFill>
                  <a:srgbClr val="A50021"/>
                </a:solidFill>
              </a:rPr>
              <a:t>ICIC_V.03_2015 </a:t>
            </a:r>
            <a:r>
              <a:rPr lang="es-PE" sz="1600" b="1" dirty="0" smtClean="0">
                <a:solidFill>
                  <a:srgbClr val="A50021"/>
                </a:solidFill>
              </a:rPr>
              <a:t>Métrica Índice </a:t>
            </a:r>
            <a:r>
              <a:rPr lang="es-PE" sz="1600" b="1" dirty="0">
                <a:solidFill>
                  <a:srgbClr val="A50021"/>
                </a:solidFill>
              </a:rPr>
              <a:t>Cambios </a:t>
            </a:r>
            <a:r>
              <a:rPr lang="es-PE" sz="1600" b="1" dirty="0" smtClean="0">
                <a:solidFill>
                  <a:srgbClr val="A50021"/>
                </a:solidFill>
              </a:rPr>
              <a:t>Ítems </a:t>
            </a:r>
            <a:r>
              <a:rPr lang="es-PE" sz="1600" b="1" dirty="0">
                <a:solidFill>
                  <a:srgbClr val="A50021"/>
                </a:solidFill>
              </a:rPr>
              <a:t>de </a:t>
            </a:r>
            <a:r>
              <a:rPr lang="es-PE" sz="1600" b="1" dirty="0" smtClean="0">
                <a:solidFill>
                  <a:srgbClr val="A50021"/>
                </a:solidFill>
              </a:rPr>
              <a:t>Configuración</a:t>
            </a:r>
            <a:endParaRPr lang="es-ES" sz="1600" b="1" dirty="0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63341580"/>
              </p:ext>
            </p:extLst>
          </p:nvPr>
        </p:nvGraphicFramePr>
        <p:xfrm>
          <a:off x="376238" y="1597025"/>
          <a:ext cx="8228012" cy="272122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REGITCON_V0.3_2015 Registro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Detallar los ítems de configuración aplicables a los Proyectos del Servicio de Optimización de Procesos TdP.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499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PGC_V0.3_2015 Proceso de 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Proceso de la gestion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Describir el Proceso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SOLACC_V0.3_2015 Formato de Solicitud de Accesos-VY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00193667"/>
              </p:ext>
            </p:extLst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GC_V0.3_2015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la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 de la configuracion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51121480"/>
              </p:ext>
            </p:extLst>
          </p:nvPr>
        </p:nvGraphicFramePr>
        <p:xfrm>
          <a:off x="395288" y="1557338"/>
          <a:ext cx="8259762" cy="2956370"/>
        </p:xfrm>
        <a:graphic>
          <a:graphicData uri="http://schemas.openxmlformats.org/drawingml/2006/table">
            <a:tbl>
              <a:tblPr/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20/06/2015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Creative Cheese Game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Billy Caballero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30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/0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/2015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Creative Cheese Game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evisado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Billy Caballero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11/07/2015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Creative Cheese Game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Billy Caballero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>
                <a:ea typeface="ＭＳ Ｐゴシック" pitchFamily="112" charset="-128"/>
              </a:rPr>
              <a:t>Objetivo y alcance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proceso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 en e</a:t>
            </a:r>
            <a:r>
              <a:rPr lang="es-PE" sz="1600" dirty="0">
                <a:solidFill>
                  <a:srgbClr val="0066CC"/>
                </a:solidFill>
              </a:rPr>
              <a:t>l </a:t>
            </a:r>
            <a:r>
              <a:rPr lang="es-PE" sz="1600" dirty="0" smtClean="0">
                <a:solidFill>
                  <a:srgbClr val="0066CC"/>
                </a:solidFill>
              </a:rPr>
              <a:t>Sistema de Agencia de Viajes.</a:t>
            </a:r>
            <a:r>
              <a:rPr lang="es-ES" sz="1600" dirty="0" smtClean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del Sistema de Agencia de Viajes.</a:t>
            </a:r>
            <a:r>
              <a:rPr lang="es-ES" sz="1600" dirty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0884888"/>
              </p:ext>
            </p:extLst>
          </p:nvPr>
        </p:nvGraphicFramePr>
        <p:xfrm>
          <a:off x="250825" y="1598613"/>
          <a:ext cx="8569325" cy="439616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 el lugar donde se guarda los documentos y es en la nube : GitHub.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1816970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Sistema de Agen</a:t>
                      </a: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ia de Viajes.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responsabilidades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x-none" sz="1400" b="1" smtClean="0"/>
              <a:t>Jefe </a:t>
            </a:r>
            <a:r>
              <a:rPr lang="x-none" sz="1400" b="1" dirty="0" smtClean="0"/>
              <a:t>de Proyecto</a:t>
            </a:r>
            <a:endParaRPr lang="es-PE" sz="1400" b="1" dirty="0"/>
          </a:p>
          <a:p>
            <a:r>
              <a:rPr lang="es-PE" sz="1400" b="1" dirty="0" smtClean="0"/>
              <a:t>(JP)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212976"/>
            <a:ext cx="6913563" cy="1367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</a:t>
            </a:r>
            <a:r>
              <a:rPr lang="es-PE" sz="1200" dirty="0" smtClean="0"/>
              <a:t>.</a:t>
            </a:r>
            <a:endParaRPr lang="es-419" sz="1200" dirty="0" smtClean="0"/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  <a:p>
            <a:pPr marL="179388" indent="-179388" algn="l">
              <a:buFontTx/>
              <a:buChar char="•"/>
            </a:pP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521303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419" sz="1400" b="1" dirty="0" smtClean="0"/>
              <a:t>Analista</a:t>
            </a:r>
            <a:r>
              <a:rPr lang="es-PE" sz="1400" b="1" dirty="0" smtClean="0"/>
              <a:t> de </a:t>
            </a:r>
            <a:r>
              <a:rPr lang="es-PE" sz="1400" b="1" dirty="0"/>
              <a:t>Calidad </a:t>
            </a:r>
            <a:r>
              <a:rPr lang="es-PE" sz="1400" b="1" dirty="0" smtClean="0"/>
              <a:t>(</a:t>
            </a:r>
            <a:r>
              <a:rPr lang="es-419" sz="1400" b="1" dirty="0" smtClean="0"/>
              <a:t>A</a:t>
            </a:r>
            <a:r>
              <a:rPr lang="es-419" sz="1400" b="1" dirty="0"/>
              <a:t>C</a:t>
            </a:r>
            <a:r>
              <a:rPr lang="es-PE" sz="1400" b="1" dirty="0" smtClean="0"/>
              <a:t>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41786" y="4941168"/>
            <a:ext cx="6913563" cy="10640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es-419" sz="1200" dirty="0" smtClean="0"/>
              <a:t>Analista</a:t>
            </a:r>
            <a:r>
              <a:rPr lang="es-PE" sz="1200" dirty="0" smtClean="0"/>
              <a:t> </a:t>
            </a:r>
            <a:r>
              <a:rPr lang="es-PE" sz="1200" dirty="0"/>
              <a:t>de Calidad debe participar en el diseño de los productos o servicios, considerando el impacto de los cambios del diseño en la calidad</a:t>
            </a:r>
            <a:r>
              <a:rPr lang="es-PE" sz="1200" dirty="0" smtClean="0"/>
              <a:t>.</a:t>
            </a:r>
            <a:endParaRPr lang="x-none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x-none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es-419" sz="1200" dirty="0" smtClean="0"/>
              <a:t>Analista</a:t>
            </a:r>
            <a:r>
              <a:rPr lang="es-PE" sz="1200" dirty="0" smtClean="0"/>
              <a:t> </a:t>
            </a:r>
            <a:r>
              <a:rPr lang="es-PE" sz="1200" dirty="0"/>
              <a:t>de Calidad debe inspeccionar y probar el producto o servicio a lo largo de las etapas de su producción.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8454</TotalTime>
  <Words>2494</Words>
  <Application>Microsoft Office PowerPoint</Application>
  <PresentationFormat>Presentación en pantalla (4:3)</PresentationFormat>
  <Paragraphs>348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MARIA</cp:lastModifiedBy>
  <cp:revision>482</cp:revision>
  <dcterms:created xsi:type="dcterms:W3CDTF">2008-06-17T21:38:12Z</dcterms:created>
  <dcterms:modified xsi:type="dcterms:W3CDTF">2015-07-21T14:11:02Z</dcterms:modified>
</cp:coreProperties>
</file>