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9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41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9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6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1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6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B43F-9EED-4B2A-8ADE-55568164C46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57334-F79C-4381-9C35-8A5ED0498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68060" y="1702873"/>
            <a:ext cx="7458382" cy="3688476"/>
            <a:chOff x="2021521" y="2339100"/>
            <a:chExt cx="7458382" cy="3688476"/>
          </a:xfrm>
        </p:grpSpPr>
        <p:grpSp>
          <p:nvGrpSpPr>
            <p:cNvPr id="27" name="组合 26"/>
            <p:cNvGrpSpPr/>
            <p:nvPr/>
          </p:nvGrpSpPr>
          <p:grpSpPr>
            <a:xfrm>
              <a:off x="2021521" y="2339100"/>
              <a:ext cx="7458382" cy="3688476"/>
              <a:chOff x="2021521" y="2339100"/>
              <a:chExt cx="7458382" cy="368847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021521" y="2339100"/>
                <a:ext cx="7458382" cy="3688476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036920" y="2339100"/>
                <a:ext cx="1427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Net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323322" y="2920482"/>
              <a:ext cx="1530221" cy="2808514"/>
              <a:chOff x="2323322" y="2920482"/>
              <a:chExt cx="1530221" cy="280851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323322" y="2920482"/>
                <a:ext cx="1530221" cy="28085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407297" y="2920482"/>
                <a:ext cx="136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65309" y="3485756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weight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65309" y="4051030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bias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65309" y="4616304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diff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65309" y="5181578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95192" y="2920482"/>
              <a:ext cx="1530221" cy="2808514"/>
              <a:chOff x="2323322" y="2920482"/>
              <a:chExt cx="1530221" cy="280851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323322" y="2920482"/>
                <a:ext cx="1530221" cy="28085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407297" y="2920482"/>
                <a:ext cx="136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65309" y="3485756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weight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365309" y="4051030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bias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365309" y="4616304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diff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365309" y="5181578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……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700865" y="2920482"/>
              <a:ext cx="1530221" cy="2808514"/>
              <a:chOff x="2323322" y="2920482"/>
              <a:chExt cx="1530221" cy="28085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323322" y="2920482"/>
                <a:ext cx="1530221" cy="28085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407297" y="2920482"/>
                <a:ext cx="136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365309" y="3485756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weight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365309" y="4051030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bias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365309" y="4616304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diff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65309" y="5181578"/>
                <a:ext cx="1446245" cy="38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 ……</a:t>
                </a:r>
                <a:endParaRPr lang="zh-CN" altLang="en-US" dirty="0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6036906" y="3871196"/>
              <a:ext cx="151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097347" y="737324"/>
            <a:ext cx="1464906" cy="4733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Read </a:t>
            </a:r>
            <a:r>
              <a:rPr lang="en-US" altLang="zh-CN" b="1" dirty="0" err="1" smtClean="0"/>
              <a:t>Config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9274628" y="1546740"/>
            <a:ext cx="1110343" cy="47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Init</a:t>
            </a:r>
            <a:r>
              <a:rPr lang="en-US" altLang="zh-CN" b="1" dirty="0" smtClean="0"/>
              <a:t> Net</a:t>
            </a:r>
            <a:endParaRPr lang="zh-CN" altLang="en-US" b="1" dirty="0"/>
          </a:p>
        </p:txBody>
      </p:sp>
      <p:grpSp>
        <p:nvGrpSpPr>
          <p:cNvPr id="50" name="组合 49"/>
          <p:cNvGrpSpPr/>
          <p:nvPr/>
        </p:nvGrpSpPr>
        <p:grpSpPr>
          <a:xfrm>
            <a:off x="8200055" y="2688695"/>
            <a:ext cx="1494451" cy="2702654"/>
            <a:chOff x="8200055" y="2688695"/>
            <a:chExt cx="1494451" cy="2702654"/>
          </a:xfrm>
        </p:grpSpPr>
        <p:sp>
          <p:nvSpPr>
            <p:cNvPr id="36" name="矩形 35"/>
            <p:cNvSpPr/>
            <p:nvPr/>
          </p:nvSpPr>
          <p:spPr>
            <a:xfrm>
              <a:off x="8200055" y="2688695"/>
              <a:ext cx="1494451" cy="270265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392108" y="3791353"/>
              <a:ext cx="1110343" cy="473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Forward</a:t>
              </a:r>
              <a:endParaRPr lang="zh-CN" altLang="en-US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303468" y="2745885"/>
              <a:ext cx="1317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Test Phase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104277" y="2664663"/>
            <a:ext cx="1494451" cy="2726686"/>
            <a:chOff x="10104277" y="2664663"/>
            <a:chExt cx="1494451" cy="2726686"/>
          </a:xfrm>
        </p:grpSpPr>
        <p:sp>
          <p:nvSpPr>
            <p:cNvPr id="37" name="矩形 36"/>
            <p:cNvSpPr/>
            <p:nvPr/>
          </p:nvSpPr>
          <p:spPr>
            <a:xfrm>
              <a:off x="10104277" y="2664663"/>
              <a:ext cx="1494451" cy="272668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249678" y="3204969"/>
              <a:ext cx="1203650" cy="473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Forward</a:t>
              </a:r>
              <a:endParaRPr lang="zh-CN" altLang="en-US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263673" y="3979945"/>
              <a:ext cx="1189655" cy="473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Backward</a:t>
              </a:r>
              <a:endParaRPr lang="zh-CN" altLang="en-US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263673" y="4754921"/>
              <a:ext cx="1189655" cy="473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Update</a:t>
              </a:r>
              <a:endParaRPr lang="zh-CN" altLang="en-US" b="1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199915" y="2708095"/>
              <a:ext cx="1317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Train Phase</a:t>
              </a:r>
              <a:endParaRPr lang="zh-CN" altLang="en-US" dirty="0"/>
            </a:p>
          </p:txBody>
        </p:sp>
      </p:grpSp>
      <p:cxnSp>
        <p:nvCxnSpPr>
          <p:cNvPr id="42" name="直接箭头连接符 41"/>
          <p:cNvCxnSpPr>
            <a:stCxn id="30" idx="2"/>
            <a:endCxn id="31" idx="0"/>
          </p:cNvCxnSpPr>
          <p:nvPr/>
        </p:nvCxnSpPr>
        <p:spPr>
          <a:xfrm>
            <a:off x="9829800" y="1210630"/>
            <a:ext cx="0" cy="3361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2"/>
            <a:endCxn id="36" idx="0"/>
          </p:cNvCxnSpPr>
          <p:nvPr/>
        </p:nvCxnSpPr>
        <p:spPr>
          <a:xfrm flipH="1">
            <a:off x="8947281" y="2020046"/>
            <a:ext cx="882519" cy="66864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2"/>
            <a:endCxn id="37" idx="0"/>
          </p:cNvCxnSpPr>
          <p:nvPr/>
        </p:nvCxnSpPr>
        <p:spPr>
          <a:xfrm>
            <a:off x="9829800" y="2020046"/>
            <a:ext cx="1021703" cy="64461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9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畅</dc:creator>
  <cp:lastModifiedBy>马 畅</cp:lastModifiedBy>
  <cp:revision>3</cp:revision>
  <dcterms:created xsi:type="dcterms:W3CDTF">2019-05-31T02:23:08Z</dcterms:created>
  <dcterms:modified xsi:type="dcterms:W3CDTF">2019-05-31T05:30:56Z</dcterms:modified>
</cp:coreProperties>
</file>