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5" r:id="rId46"/>
    <p:sldId id="301" r:id="rId47"/>
    <p:sldId id="302" r:id="rId48"/>
    <p:sldId id="303" r:id="rId49"/>
    <p:sldId id="304" r:id="rId50"/>
    <p:sldId id="296" r:id="rId5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5"/>
            <p14:sldId id="301"/>
            <p14:sldId id="302"/>
            <p14:sldId id="303"/>
            <p14:sldId id="304"/>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7" autoAdjust="0"/>
    <p:restoredTop sz="94660"/>
  </p:normalViewPr>
  <p:slideViewPr>
    <p:cSldViewPr snapToGrid="0">
      <p:cViewPr varScale="1">
        <p:scale>
          <a:sx n="121" d="100"/>
          <a:sy n="121" d="100"/>
        </p:scale>
        <p:origin x="4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311400"/>
            <a:ext cx="960891" cy="266385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554162"/>
            <a:ext cx="5334000" cy="4562475"/>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5661508" y="1642708"/>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947303" y="1642708"/>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1849" y="3766235"/>
            <a:ext cx="10753726" cy="523220"/>
          </a:xfrm>
          <a:prstGeom prst="rect">
            <a:avLst/>
          </a:prstGeom>
        </p:spPr>
        <p:txBody>
          <a:bodyPr wrap="square">
            <a:spAutoFit/>
          </a:bodyPr>
          <a:lstStyle/>
          <a:p>
            <a:pPr algn="ctr"/>
            <a:r>
              <a:rPr lang="en-US" altLang="zh-TW" sz="2800" dirty="0">
                <a:hlinkClick r:id="rId2"/>
              </a:rPr>
              <a:t>https://github.com/MikeCheng1208/JS_course_Intermediate_example</a:t>
            </a:r>
            <a:endParaRPr lang="zh-TW" altLang="en-US" sz="2800" dirty="0"/>
          </a:p>
        </p:txBody>
      </p:sp>
      <p:sp>
        <p:nvSpPr>
          <p:cNvPr id="5" name="標題 1"/>
          <p:cNvSpPr>
            <a:spLocks noGrp="1"/>
          </p:cNvSpPr>
          <p:nvPr>
            <p:ph type="title"/>
          </p:nvPr>
        </p:nvSpPr>
        <p:spPr>
          <a:xfrm>
            <a:off x="1895584" y="2621647"/>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966651" y="2003658"/>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5972280" y="1929340"/>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650370" y="2637225"/>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650370" y="3019321"/>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27543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3771900"/>
            <a:ext cx="8215367" cy="749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3446595" y="3137489"/>
            <a:ext cx="4601702" cy="7487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600" b="1" u="sng" dirty="0" smtClean="0">
                <a:solidFill>
                  <a:srgbClr val="323230"/>
                </a:solidFill>
                <a:latin typeface="微軟正黑體" panose="020B0604030504040204" pitchFamily="34" charset="-120"/>
                <a:ea typeface="微軟正黑體" panose="020B0604030504040204" pitchFamily="34" charset="-120"/>
              </a:rPr>
              <a:t>#</a:t>
            </a:r>
            <a:r>
              <a:rPr lang="zh-TW" altLang="en-US" sz="3600" b="1" u="sng" dirty="0" smtClean="0">
                <a:solidFill>
                  <a:srgbClr val="323230"/>
                </a:solidFill>
                <a:latin typeface="微軟正黑體" panose="020B0604030504040204" pitchFamily="34" charset="-120"/>
                <a:ea typeface="微軟正黑體" panose="020B0604030504040204" pitchFamily="34" charset="-120"/>
              </a:rPr>
              <a:t> 高版本 </a:t>
            </a:r>
            <a:r>
              <a:rPr lang="en-US" altLang="zh-TW" sz="3600" b="1" u="sng" dirty="0" err="1" smtClean="0">
                <a:solidFill>
                  <a:srgbClr val="323230"/>
                </a:solidFill>
                <a:latin typeface="微軟正黑體" panose="020B0604030504040204" pitchFamily="34" charset="-120"/>
                <a:ea typeface="微軟正黑體" panose="020B0604030504040204" pitchFamily="34" charset="-120"/>
              </a:rPr>
              <a:t>js</a:t>
            </a:r>
            <a:r>
              <a:rPr lang="zh-TW" altLang="en-US" sz="3600"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sz="3600" b="1" u="sng"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795503"/>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541503"/>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371600"/>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3767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4490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2015</Words>
  <Application>Microsoft Office PowerPoint</Application>
  <PresentationFormat>寬螢幕</PresentationFormat>
  <Paragraphs>303</Paragraphs>
  <Slides>50</Slides>
  <Notes>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50</vt:i4>
      </vt:variant>
    </vt:vector>
  </HeadingPairs>
  <TitlesOfParts>
    <vt:vector size="65" baseType="lpstr">
      <vt:lpstr>Adobe 黑体 Std R</vt:lpstr>
      <vt:lpstr>Adobe 繁黑體 Std B</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268</cp:revision>
  <dcterms:created xsi:type="dcterms:W3CDTF">2019-04-29T12:20:03Z</dcterms:created>
  <dcterms:modified xsi:type="dcterms:W3CDTF">2019-05-07T14:11:30Z</dcterms:modified>
</cp:coreProperties>
</file>