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98" r:id="rId35"/>
    <p:sldId id="289" r:id="rId36"/>
    <p:sldId id="290" r:id="rId37"/>
    <p:sldId id="291" r:id="rId38"/>
    <p:sldId id="292" r:id="rId39"/>
    <p:sldId id="293" r:id="rId40"/>
    <p:sldId id="294" r:id="rId41"/>
    <p:sldId id="297" r:id="rId42"/>
    <p:sldId id="295" r:id="rId43"/>
    <p:sldId id="299" r:id="rId44"/>
    <p:sldId id="300" r:id="rId45"/>
    <p:sldId id="305" r:id="rId46"/>
    <p:sldId id="301" r:id="rId47"/>
    <p:sldId id="302" r:id="rId48"/>
    <p:sldId id="303" r:id="rId49"/>
    <p:sldId id="304" r:id="rId50"/>
    <p:sldId id="306" r:id="rId51"/>
    <p:sldId id="296"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Lst>
        </p14:section>
        <p14:section name="未命名的章節" id="{BE3F8DFF-6BBA-42B8-9164-2B09C881F0BA}">
          <p14:sldIdLst>
            <p14:sldId id="284"/>
            <p14:sldId id="285"/>
            <p14:sldId id="283"/>
            <p14:sldId id="286"/>
            <p14:sldId id="287"/>
            <p14:sldId id="288"/>
            <p14:sldId id="298"/>
            <p14:sldId id="289"/>
            <p14:sldId id="290"/>
            <p14:sldId id="291"/>
            <p14:sldId id="292"/>
            <p14:sldId id="293"/>
            <p14:sldId id="294"/>
            <p14:sldId id="297"/>
            <p14:sldId id="295"/>
            <p14:sldId id="299"/>
            <p14:sldId id="300"/>
            <p14:sldId id="305"/>
            <p14:sldId id="301"/>
            <p14:sldId id="302"/>
            <p14:sldId id="303"/>
            <p14:sldId id="304"/>
            <p14:sldId id="306"/>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7" autoAdjust="0"/>
    <p:restoredTop sz="94660"/>
  </p:normalViewPr>
  <p:slideViewPr>
    <p:cSldViewPr snapToGrid="0">
      <p:cViewPr varScale="1">
        <p:scale>
          <a:sx n="121" d="100"/>
          <a:sy n="121" d="100"/>
        </p:scale>
        <p:origin x="4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ivan/javascript-style-guide/blob/master/es5/README.md" TargetMode="External"/><Relationship Id="rId2" Type="http://schemas.openxmlformats.org/officeDocument/2006/relationships/hyperlink" Target="https://github.com/airbnb/javascrip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311400"/>
            <a:ext cx="960891" cy="2663858"/>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554162"/>
            <a:ext cx="5334000" cy="4562475"/>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5661508" y="1642708"/>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947303" y="1642708"/>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5791970"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1849" y="3766235"/>
            <a:ext cx="10753726" cy="523220"/>
          </a:xfrm>
          <a:prstGeom prst="rect">
            <a:avLst/>
          </a:prstGeom>
        </p:spPr>
        <p:txBody>
          <a:bodyPr wrap="square">
            <a:spAutoFit/>
          </a:bodyPr>
          <a:lstStyle/>
          <a:p>
            <a:pPr algn="ctr"/>
            <a:r>
              <a:rPr lang="en-US" altLang="zh-TW" sz="2800" dirty="0">
                <a:hlinkClick r:id="rId2"/>
              </a:rPr>
              <a:t>https://github.com/MikeCheng1208/JS_course_Intermediate_example</a:t>
            </a:r>
            <a:endParaRPr lang="zh-TW" altLang="en-US" sz="2800" dirty="0"/>
          </a:p>
        </p:txBody>
      </p:sp>
      <p:sp>
        <p:nvSpPr>
          <p:cNvPr id="5" name="標題 1"/>
          <p:cNvSpPr>
            <a:spLocks noGrp="1"/>
          </p:cNvSpPr>
          <p:nvPr>
            <p:ph type="title"/>
          </p:nvPr>
        </p:nvSpPr>
        <p:spPr>
          <a:xfrm>
            <a:off x="1895584" y="2621647"/>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xmlns=""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a16="http://schemas.microsoft.com/office/drawing/2014/main" xmlns=""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a16="http://schemas.microsoft.com/office/drawing/2014/main" xmlns=""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a16="http://schemas.microsoft.com/office/drawing/2014/main" xmlns=""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xmlns=""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a16="http://schemas.microsoft.com/office/drawing/2014/main" xmlns=""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xmlns=""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xmlns=""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xmlns=""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a16="http://schemas.microsoft.com/office/drawing/2014/main" xmlns=""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xmlns=""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a16="http://schemas.microsoft.com/office/drawing/2014/main" xmlns=""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a16="http://schemas.microsoft.com/office/drawing/2014/main" xmlns=""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a16="http://schemas.microsoft.com/office/drawing/2014/main" xmlns=""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a16="http://schemas.microsoft.com/office/drawing/2014/main" xmlns=""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a16="http://schemas.microsoft.com/office/drawing/2014/main" xmlns=""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xmlns=""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xmlns=""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a16="http://schemas.microsoft.com/office/drawing/2014/main" xmlns=""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a16="http://schemas.microsoft.com/office/drawing/2014/main" xmlns=""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xmlns=""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a16="http://schemas.microsoft.com/office/drawing/2014/main" xmlns=""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a16="http://schemas.microsoft.com/office/drawing/2014/main" xmlns=""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xmlns=""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a16="http://schemas.microsoft.com/office/drawing/2014/main" xmlns=""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a16="http://schemas.microsoft.com/office/drawing/2014/main" xmlns=""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xmlns=""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a16="http://schemas.microsoft.com/office/drawing/2014/main" xmlns=""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a16="http://schemas.microsoft.com/office/drawing/2014/main" xmlns=""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a16="http://schemas.microsoft.com/office/drawing/2014/main" xmlns=""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a16="http://schemas.microsoft.com/office/drawing/2014/main" xmlns=""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a16="http://schemas.microsoft.com/office/drawing/2014/main" xmlns=""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a16="http://schemas.microsoft.com/office/drawing/2014/main" xmlns=""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xmlns=""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xmlns=""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xmlns=""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xmlns=""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xmlns=""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dirty="0">
                <a:solidFill>
                  <a:srgbClr val="323230"/>
                </a:solidFill>
                <a:latin typeface="Consolas" panose="020B0609020204030204" pitchFamily="49" charset="0"/>
                <a:cs typeface="Consolas" panose="020B0609020204030204" pitchFamily="49" charset="0"/>
              </a:rPr>
              <a:t>Regular </a:t>
            </a:r>
            <a:r>
              <a:rPr lang="en-US" altLang="zh-TW" sz="3200" dirty="0" smtClean="0">
                <a:solidFill>
                  <a:srgbClr val="323230"/>
                </a:solidFill>
                <a:latin typeface="Consolas" panose="020B0609020204030204" pitchFamily="49" charset="0"/>
                <a:cs typeface="Consolas" panose="020B0609020204030204" pitchFamily="49" charset="0"/>
              </a:rPr>
              <a:t>Expression</a:t>
            </a:r>
            <a:endParaRPr lang="zh-TW" altLang="en-US" sz="3200"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a:t>
            </a:r>
            <a:r>
              <a:rPr lang="zh-TW" altLang="en-US" sz="1400" dirty="0">
                <a:solidFill>
                  <a:srgbClr val="323230"/>
                </a:solidFill>
                <a:latin typeface="Adobe 繁黑體 Std B" panose="020B0700000000000000" pitchFamily="34" charset="-120"/>
                <a:ea typeface="Adobe 繁黑體 Std B" panose="020B0700000000000000" pitchFamily="34" charset="-120"/>
              </a:rPr>
              <a:t>、</a:t>
            </a: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正規表示法、正規運算式、規則運算式、常規表示法</a:t>
            </a:r>
            <a:endParaRPr lang="zh-TW" altLang="en-US" sz="14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966651" y="2003658"/>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5972280" y="1929340"/>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650370" y="2637225"/>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650370" y="3019321"/>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27543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3771900"/>
            <a:ext cx="8215367" cy="749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9954" y="22095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901045" y="37335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901045" y="41820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3446595" y="3137489"/>
            <a:ext cx="4601702" cy="7487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600" b="1" u="sng" dirty="0" smtClean="0">
                <a:solidFill>
                  <a:srgbClr val="323230"/>
                </a:solidFill>
                <a:latin typeface="微軟正黑體" panose="020B0604030504040204" pitchFamily="34" charset="-120"/>
                <a:ea typeface="微軟正黑體" panose="020B0604030504040204" pitchFamily="34" charset="-120"/>
              </a:rPr>
              <a:t>#</a:t>
            </a:r>
            <a:r>
              <a:rPr lang="zh-TW" altLang="en-US" sz="3600" b="1" u="sng" dirty="0" smtClean="0">
                <a:solidFill>
                  <a:srgbClr val="323230"/>
                </a:solidFill>
                <a:latin typeface="微軟正黑體" panose="020B0604030504040204" pitchFamily="34" charset="-120"/>
                <a:ea typeface="微軟正黑體" panose="020B0604030504040204" pitchFamily="34" charset="-120"/>
              </a:rPr>
              <a:t> 高版本 </a:t>
            </a:r>
            <a:r>
              <a:rPr lang="en-US" altLang="zh-TW" sz="3600" b="1" u="sng" dirty="0" err="1" smtClean="0">
                <a:solidFill>
                  <a:srgbClr val="323230"/>
                </a:solidFill>
                <a:latin typeface="微軟正黑體" panose="020B0604030504040204" pitchFamily="34" charset="-120"/>
                <a:ea typeface="微軟正黑體" panose="020B0604030504040204" pitchFamily="34" charset="-120"/>
              </a:rPr>
              <a:t>js</a:t>
            </a:r>
            <a:r>
              <a:rPr lang="zh-TW" altLang="en-US" sz="3600" b="1" u="sng" dirty="0" smtClean="0">
                <a:solidFill>
                  <a:srgbClr val="323230"/>
                </a:solidFill>
                <a:latin typeface="微軟正黑體" panose="020B0604030504040204" pitchFamily="34" charset="-120"/>
                <a:ea typeface="微軟正黑體" panose="020B0604030504040204" pitchFamily="34" charset="-120"/>
              </a:rPr>
              <a:t> 轉換</a:t>
            </a:r>
            <a:endParaRPr lang="en-US" altLang="zh-TW" sz="3600" b="1" u="sng"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29123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50015"/>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smtClean="0">
                <a:solidFill>
                  <a:srgbClr val="24292E"/>
                </a:solidFill>
                <a:latin typeface="-apple-system"/>
              </a:rPr>
              <a:t># JavaScript </a:t>
            </a:r>
            <a:r>
              <a:rPr lang="en-US" altLang="zh-TW" sz="3200" b="1" dirty="0">
                <a:solidFill>
                  <a:srgbClr val="24292E"/>
                </a:solidFill>
                <a:latin typeface="-apple-system"/>
              </a:rPr>
              <a:t>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smtClean="0">
                <a:hlinkClick r:id="rId2"/>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3"/>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pple-system"/>
              </a:rPr>
              <a:t>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480434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795503"/>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541503"/>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371600"/>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3767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4490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2035</Words>
  <Application>Microsoft Office PowerPoint</Application>
  <PresentationFormat>寬螢幕</PresentationFormat>
  <Paragraphs>309</Paragraphs>
  <Slides>51</Slides>
  <Notes>0</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51</vt:i4>
      </vt:variant>
    </vt:vector>
  </HeadingPairs>
  <TitlesOfParts>
    <vt:vector size="67" baseType="lpstr">
      <vt:lpstr>Adobe 黑体 Std R</vt:lpstr>
      <vt:lpstr>Adobe 繁黑體 Std B</vt:lpstr>
      <vt:lpstr>-apple-system</vt:lpstr>
      <vt:lpstr>Menlo</vt:lpstr>
      <vt:lpstr>Microsoft YaHei UI</vt:lpstr>
      <vt:lpstr>x-locale-heading-primary</vt:lpstr>
      <vt:lpstr>Microsoft JhengHei</vt:lpstr>
      <vt:lpstr>Microsoft JhengHei</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277</cp:revision>
  <dcterms:created xsi:type="dcterms:W3CDTF">2019-04-29T12:20:03Z</dcterms:created>
  <dcterms:modified xsi:type="dcterms:W3CDTF">2019-05-07T15:19:33Z</dcterms:modified>
</cp:coreProperties>
</file>