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9" r:id="rId44"/>
    <p:sldId id="300" r:id="rId45"/>
    <p:sldId id="305" r:id="rId46"/>
    <p:sldId id="301" r:id="rId47"/>
    <p:sldId id="302" r:id="rId48"/>
    <p:sldId id="303" r:id="rId49"/>
    <p:sldId id="304" r:id="rId50"/>
    <p:sldId id="306" r:id="rId51"/>
    <p:sldId id="296"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9"/>
            <p14:sldId id="300"/>
            <p14:sldId id="305"/>
            <p14:sldId id="301"/>
            <p14:sldId id="302"/>
            <p14:sldId id="303"/>
            <p14:sldId id="304"/>
            <p14:sldId id="306"/>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133" d="100"/>
          <a:sy n="133" d="100"/>
        </p:scale>
        <p:origin x="1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2"/>
              </a:rPr>
              <a:t>https://github.com/MikeCheng1208/JS_course_Intermediate_example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9954" y="22095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901045" y="37335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901045" y="41820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3446595" y="3137489"/>
            <a:ext cx="4601702" cy="7487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600" b="1" u="sng" dirty="0" smtClean="0">
                <a:solidFill>
                  <a:srgbClr val="323230"/>
                </a:solidFill>
                <a:latin typeface="微軟正黑體" panose="020B0604030504040204" pitchFamily="34" charset="-120"/>
                <a:ea typeface="微軟正黑體" panose="020B0604030504040204" pitchFamily="34" charset="-120"/>
              </a:rPr>
              <a:t>#</a:t>
            </a:r>
            <a:r>
              <a:rPr lang="zh-TW" altLang="en-US" sz="3600" b="1" u="sng" dirty="0" smtClean="0">
                <a:solidFill>
                  <a:srgbClr val="323230"/>
                </a:solidFill>
                <a:latin typeface="微軟正黑體" panose="020B0604030504040204" pitchFamily="34" charset="-120"/>
                <a:ea typeface="微軟正黑體" panose="020B0604030504040204" pitchFamily="34" charset="-120"/>
              </a:rPr>
              <a:t> 高版本 </a:t>
            </a:r>
            <a:r>
              <a:rPr lang="en-US" altLang="zh-TW" sz="3600" b="1" u="sng" dirty="0" err="1" smtClean="0">
                <a:solidFill>
                  <a:srgbClr val="323230"/>
                </a:solidFill>
                <a:latin typeface="微軟正黑體" panose="020B0604030504040204" pitchFamily="34" charset="-120"/>
                <a:ea typeface="微軟正黑體" panose="020B0604030504040204" pitchFamily="34" charset="-120"/>
              </a:rPr>
              <a:t>js</a:t>
            </a:r>
            <a:r>
              <a:rPr lang="zh-TW" altLang="en-US" sz="3600"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sz="3600" b="1" u="sng"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50015"/>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smtClean="0">
                <a:solidFill>
                  <a:srgbClr val="24292E"/>
                </a:solidFill>
                <a:latin typeface="-apple-system"/>
              </a:rPr>
              <a:t># JavaScript </a:t>
            </a:r>
            <a:r>
              <a:rPr lang="en-US" altLang="zh-TW" sz="3200" b="1" dirty="0">
                <a:solidFill>
                  <a:srgbClr val="24292E"/>
                </a:solidFill>
                <a:latin typeface="-apple-system"/>
              </a:rPr>
              <a:t>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smtClean="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pple-system"/>
              </a:rPr>
              <a:t>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2035</Words>
  <Application>Microsoft Office PowerPoint</Application>
  <PresentationFormat>寬螢幕</PresentationFormat>
  <Paragraphs>309</Paragraphs>
  <Slides>51</Slides>
  <Notes>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51</vt:i4>
      </vt:variant>
    </vt:vector>
  </HeadingPairs>
  <TitlesOfParts>
    <vt:vector size="67" baseType="lpstr">
      <vt:lpstr>Adobe 黑体 Std R</vt:lpstr>
      <vt:lpstr>Adobe 繁黑體 Std B</vt:lpstr>
      <vt:lpstr>-apple-system</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290</cp:revision>
  <dcterms:created xsi:type="dcterms:W3CDTF">2019-04-29T12:20:03Z</dcterms:created>
  <dcterms:modified xsi:type="dcterms:W3CDTF">2019-05-11T09:03:10Z</dcterms:modified>
</cp:coreProperties>
</file>