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8" r:id="rId6"/>
    <p:sldId id="267" r:id="rId7"/>
    <p:sldId id="266" r:id="rId8"/>
    <p:sldId id="258" r:id="rId9"/>
    <p:sldId id="259" r:id="rId10"/>
    <p:sldId id="260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3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4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2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ybutler/nvm-windows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3750" y="1933575"/>
            <a:ext cx="5838825" cy="36671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：查看已安裝的版本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 available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：查看有哪些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版本可以裝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v8.11.2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：安裝指定的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use v8.11.2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31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446890"/>
            <a:ext cx="2552699" cy="25420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0775" y="2540676"/>
            <a:ext cx="208597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liveSassCompile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Monokai</a:t>
            </a: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EaseServer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colorize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AutoFileName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-icons</a:t>
            </a:r>
            <a:endParaRPr lang="en-US" altLang="zh-TW" sz="1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61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24300" y="864277"/>
            <a:ext cx="4248150" cy="5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</a:rPr>
              <a:t>Live Sass Compiler Setting</a:t>
            </a:r>
            <a:endParaRPr lang="en-US" altLang="zh-TW" sz="2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4300" y="186731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"liveSassCompile.settings.formats": [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"format": "expanded",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"extensionName": ".css",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"savePath": "~/../css"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"liveSassCompile.settings.autoprefix": [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"&gt; 1%",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"last 5 versions",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"Firefox &gt;= 45",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"iOS &gt;=8",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"Safari &gt;=8",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"ie &gt;= 10"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5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9800" y="3064552"/>
            <a:ext cx="674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我們就直接進範例吧</a:t>
            </a:r>
            <a:r>
              <a:rPr lang="en-US" altLang="zh-TW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en-US" altLang="zh-TW" sz="40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51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312164" y="2512003"/>
            <a:ext cx="2943912" cy="854880"/>
            <a:chOff x="4864100" y="3122845"/>
            <a:chExt cx="2943912" cy="854880"/>
          </a:xfrm>
        </p:grpSpPr>
        <p:sp>
          <p:nvSpPr>
            <p:cNvPr id="5" name="副標題 2"/>
            <p:cNvSpPr txBox="1">
              <a:spLocks/>
            </p:cNvSpPr>
            <p:nvPr/>
          </p:nvSpPr>
          <p:spPr>
            <a:xfrm>
              <a:off x="4864100" y="3122845"/>
              <a:ext cx="2943912" cy="4620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成智遠     </a:t>
              </a:r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Mike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副標題 2"/>
            <p:cNvSpPr txBox="1">
              <a:spLocks/>
            </p:cNvSpPr>
            <p:nvPr/>
          </p:nvSpPr>
          <p:spPr>
            <a:xfrm>
              <a:off x="5188408" y="3515634"/>
              <a:ext cx="2311400" cy="4620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a3804430@hotmail.com</a:t>
              </a:r>
              <a:endPara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副標題 2"/>
          <p:cNvSpPr txBox="1">
            <a:spLocks/>
          </p:cNvSpPr>
          <p:nvPr/>
        </p:nvSpPr>
        <p:spPr>
          <a:xfrm>
            <a:off x="7212033" y="3952437"/>
            <a:ext cx="3387151" cy="366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Portal Network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資深前端工程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10" y="1721318"/>
            <a:ext cx="3705537" cy="5136682"/>
          </a:xfrm>
          <a:prstGeom prst="rect">
            <a:avLst/>
          </a:prstGeom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7473548" y="4569008"/>
            <a:ext cx="3713178" cy="297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Hahow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人必修的 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 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網頁入門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7435448" y="4267801"/>
            <a:ext cx="1829716" cy="28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飛肯設計學苑 </a:t>
            </a:r>
            <a:r>
              <a:rPr lang="en-US" altLang="zh-TW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講師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71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49700" y="2670852"/>
            <a:ext cx="464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b="1" dirty="0" smtClean="0">
                <a:solidFill>
                  <a:schemeClr val="bg1"/>
                </a:solidFill>
              </a:rPr>
              <a:t>Sass Wat????</a:t>
            </a:r>
            <a:endParaRPr lang="en-US" altLang="zh-TW" sz="60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95400"/>
            <a:ext cx="6203950" cy="4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13" y="2034589"/>
            <a:ext cx="8179308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78" y="2418735"/>
            <a:ext cx="2889222" cy="17857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89261" y="4646967"/>
            <a:ext cx="5253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瀏覽器不知道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32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ass</a:t>
            </a:r>
            <a:r>
              <a:rPr lang="zh-TW" altLang="en-US" sz="32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32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29" y="1450258"/>
            <a:ext cx="7420078" cy="4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28" y="2495550"/>
            <a:ext cx="994744" cy="990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2" y="2127614"/>
            <a:ext cx="1724024" cy="1724024"/>
          </a:xfrm>
          <a:prstGeom prst="rect">
            <a:avLst/>
          </a:prstGeom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3713274" y="3693252"/>
            <a:ext cx="2236767" cy="3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950041" y="3693252"/>
            <a:ext cx="2236767" cy="3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336357" y="4670348"/>
            <a:ext cx="3227367" cy="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我們要把開發環境準備好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2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4385518" y="3425646"/>
            <a:ext cx="3227367" cy="38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先來安裝個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73329" y="3830769"/>
            <a:ext cx="488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0366D6"/>
                </a:solidFill>
                <a:latin typeface="-apple-system"/>
                <a:hlinkClick r:id="rId2"/>
              </a:rPr>
              <a:t>https://github.com/coreybutler/nvm-windows/releases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2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162</Words>
  <Application>Microsoft Office PowerPoint</Application>
  <PresentationFormat>寬螢幕</PresentationFormat>
  <Paragraphs>37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-apple-system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NVM指令 nvm list：查看已安裝的版本 nvm list available：查看有哪些 Node 版本可以裝 nvm install v8.11.2：安裝指定的 Node 版本 nvm use v8.11.2：指定 Node 版本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2018-05-23T15:03:44Z</dcterms:created>
  <dcterms:modified xsi:type="dcterms:W3CDTF">2018-05-24T10:35:36Z</dcterms:modified>
</cp:coreProperties>
</file>