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66" r:id="rId7"/>
    <p:sldId id="258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64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4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FBC4-6F1A-4774-833B-00875A831B34}" type="datetimeFigureOut">
              <a:rPr lang="zh-TW" altLang="en-US" smtClean="0"/>
              <a:t>2018/5/24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9F58-EC6B-42F1-97DA-52096C0E3D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eybutler/nvm-windows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446890"/>
            <a:ext cx="2552699" cy="25420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0775" y="2540676"/>
            <a:ext cx="208597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liveSassCompile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Sass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Monokai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EaseServer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colorize</a:t>
            </a: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AutoFileName</a:t>
            </a:r>
            <a:endParaRPr lang="en-US" altLang="zh-TW" sz="1400" b="1" i="0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0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en-US" altLang="zh-TW" sz="14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-icons</a:t>
            </a:r>
            <a:endParaRPr lang="en-US" altLang="zh-TW" sz="1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061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24300" y="864277"/>
            <a:ext cx="4248150" cy="5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</a:rPr>
              <a:t>Live Sass Compiler Setting</a:t>
            </a:r>
            <a:endParaRPr lang="en-US" altLang="zh-TW" sz="24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4300" y="186731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"liveSassCompile.settings.formats":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{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"format": "expanded",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"extensionName": ".css",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    "savePath": "~/../css"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"liveSassCompile.settings.autoprefix": [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"&gt; 1%",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"last 5 versions",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"Firefox &gt;= 45",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"iOS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"Safari &gt;=8",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    "ie &gt;= 10"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9800" y="3064552"/>
            <a:ext cx="674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我們就直接進範例吧</a:t>
            </a:r>
            <a:r>
              <a:rPr lang="en-US" altLang="zh-TW" sz="4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en-US" altLang="zh-TW" sz="4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51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9700" y="2670852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b="1" dirty="0" smtClean="0">
                <a:solidFill>
                  <a:schemeClr val="bg1"/>
                </a:solidFill>
              </a:rPr>
              <a:t>Sass Wat????</a:t>
            </a:r>
            <a:endParaRPr lang="en-US" altLang="zh-TW" sz="6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295400"/>
            <a:ext cx="6203950" cy="4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13" y="2034589"/>
            <a:ext cx="8179308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78" y="2418735"/>
            <a:ext cx="2889222" cy="17857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89261" y="4646967"/>
            <a:ext cx="5253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瀏覽器不知道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ass</a:t>
            </a:r>
            <a:r>
              <a:rPr lang="zh-TW" altLang="en-US" sz="3200" b="1" i="0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32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9" y="1450258"/>
            <a:ext cx="7420078" cy="4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28" y="2495550"/>
            <a:ext cx="994744" cy="9905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2" y="2127614"/>
            <a:ext cx="1724024" cy="1724024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3713274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950041" y="3693252"/>
            <a:ext cx="2236767" cy="31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336357" y="4670348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我們要把開發環境準備好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2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385518" y="3425646"/>
            <a:ext cx="3227367" cy="38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先來安裝個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73329" y="3830769"/>
            <a:ext cx="488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solidFill>
                  <a:srgbClr val="0366D6"/>
                </a:solidFill>
                <a:latin typeface="-apple-system"/>
                <a:hlinkClick r:id="rId2"/>
              </a:rPr>
              <a:t>https://github.com/coreybutler/nvm-windows/releases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9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3750" y="1933575"/>
            <a:ext cx="5838825" cy="36671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：查看已安裝的版本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list available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：查看有哪些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版本可以裝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：安裝指定的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use v8.11.2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b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31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</Words>
  <Application>Microsoft Office PowerPoint</Application>
  <PresentationFormat>寬螢幕</PresentationFormat>
  <Paragraphs>32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NVM指令 nvm list：查看已安裝的版本 nvm list available：查看有哪些 Node 版本可以裝 nvm install v8.11.2：安裝指定的 Node 版本 nvm use v8.11.2：指定 Node 版本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2018-05-23T15:03:44Z</dcterms:created>
  <dcterms:modified xsi:type="dcterms:W3CDTF">2018-05-24T13:29:25Z</dcterms:modified>
</cp:coreProperties>
</file>