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64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FBC4-6F1A-4774-833B-00875A831B34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9F58-EC6B-42F1-97DA-52096C0E3D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99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FBC4-6F1A-4774-833B-00875A831B34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9F58-EC6B-42F1-97DA-52096C0E3D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30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FBC4-6F1A-4774-833B-00875A831B34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9F58-EC6B-42F1-97DA-52096C0E3D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83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FBC4-6F1A-4774-833B-00875A831B34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9F58-EC6B-42F1-97DA-52096C0E3D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57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FBC4-6F1A-4774-833B-00875A831B34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9F58-EC6B-42F1-97DA-52096C0E3D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64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FBC4-6F1A-4774-833B-00875A831B34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9F58-EC6B-42F1-97DA-52096C0E3D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3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FBC4-6F1A-4774-833B-00875A831B34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9F58-EC6B-42F1-97DA-52096C0E3D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62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FBC4-6F1A-4774-833B-00875A831B34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9F58-EC6B-42F1-97DA-52096C0E3D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84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FBC4-6F1A-4774-833B-00875A831B34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9F58-EC6B-42F1-97DA-52096C0E3D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65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FBC4-6F1A-4774-833B-00875A831B34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9F58-EC6B-42F1-97DA-52096C0E3D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92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FBC4-6F1A-4774-833B-00875A831B34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9F58-EC6B-42F1-97DA-52096C0E3D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33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64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DFBC4-6F1A-4774-833B-00875A831B34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89F58-EC6B-42F1-97DA-52096C0E3D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0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8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79800" y="3064552"/>
            <a:ext cx="6743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我們就直接進範例吧</a:t>
            </a:r>
            <a:r>
              <a:rPr lang="en-US" altLang="zh-TW" sz="4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!!!</a:t>
            </a:r>
            <a:endParaRPr lang="en-US" altLang="zh-TW" sz="4000" b="1" i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515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312164" y="2512003"/>
            <a:ext cx="2943912" cy="854880"/>
            <a:chOff x="4864100" y="3122845"/>
            <a:chExt cx="2943912" cy="854880"/>
          </a:xfrm>
        </p:grpSpPr>
        <p:sp>
          <p:nvSpPr>
            <p:cNvPr id="5" name="副標題 2"/>
            <p:cNvSpPr txBox="1">
              <a:spLocks/>
            </p:cNvSpPr>
            <p:nvPr/>
          </p:nvSpPr>
          <p:spPr>
            <a:xfrm>
              <a:off x="4864100" y="3122845"/>
              <a:ext cx="2943912" cy="46209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成智遠     </a:t>
              </a:r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Mike</a:t>
              </a:r>
              <a:endPara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副標題 2"/>
            <p:cNvSpPr txBox="1">
              <a:spLocks/>
            </p:cNvSpPr>
            <p:nvPr/>
          </p:nvSpPr>
          <p:spPr>
            <a:xfrm>
              <a:off x="5188408" y="3515634"/>
              <a:ext cx="2311400" cy="46209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a3804430@hotmail.com</a:t>
              </a:r>
              <a:endParaRPr lang="en-US" altLang="zh-TW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7" name="副標題 2"/>
          <p:cNvSpPr txBox="1">
            <a:spLocks/>
          </p:cNvSpPr>
          <p:nvPr/>
        </p:nvSpPr>
        <p:spPr>
          <a:xfrm>
            <a:off x="7212033" y="3952437"/>
            <a:ext cx="3387151" cy="366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Portal Network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資深前端工程</a:t>
            </a:r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師</a:t>
            </a:r>
            <a:endParaRPr lang="en-US" altLang="zh-TW" sz="1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310" y="1721318"/>
            <a:ext cx="3705537" cy="5136682"/>
          </a:xfrm>
          <a:prstGeom prst="rect">
            <a:avLst/>
          </a:prstGeom>
        </p:spPr>
      </p:pic>
      <p:sp>
        <p:nvSpPr>
          <p:cNvPr id="9" name="副標題 2"/>
          <p:cNvSpPr txBox="1">
            <a:spLocks/>
          </p:cNvSpPr>
          <p:nvPr/>
        </p:nvSpPr>
        <p:spPr>
          <a:xfrm>
            <a:off x="7473548" y="4569008"/>
            <a:ext cx="3713178" cy="297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1400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Hahow</a:t>
            </a:r>
            <a:r>
              <a:rPr lang="en-US" altLang="zh-TW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職</a:t>
            </a:r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人必修的 </a:t>
            </a:r>
            <a:r>
              <a:rPr lang="en-US" altLang="zh-TW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RWD </a:t>
            </a:r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網頁入門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班 </a:t>
            </a:r>
            <a:r>
              <a:rPr lang="en-US" altLang="zh-TW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講師</a:t>
            </a:r>
            <a:endParaRPr lang="zh-TW" altLang="en-US" sz="1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副標題 2"/>
          <p:cNvSpPr txBox="1">
            <a:spLocks/>
          </p:cNvSpPr>
          <p:nvPr/>
        </p:nvSpPr>
        <p:spPr>
          <a:xfrm>
            <a:off x="7435448" y="4267801"/>
            <a:ext cx="1829716" cy="28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飛肯設計學苑 </a:t>
            </a:r>
            <a:r>
              <a:rPr lang="en-US" altLang="zh-TW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講師</a:t>
            </a:r>
            <a:endParaRPr lang="en-US" altLang="zh-TW" sz="1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171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328" y="2495550"/>
            <a:ext cx="994744" cy="99059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412" y="2127614"/>
            <a:ext cx="1724024" cy="1724024"/>
          </a:xfrm>
          <a:prstGeom prst="rect">
            <a:avLst/>
          </a:prstGeom>
        </p:spPr>
      </p:pic>
      <p:sp>
        <p:nvSpPr>
          <p:cNvPr id="6" name="副標題 2"/>
          <p:cNvSpPr txBox="1">
            <a:spLocks/>
          </p:cNvSpPr>
          <p:nvPr/>
        </p:nvSpPr>
        <p:spPr>
          <a:xfrm>
            <a:off x="3713274" y="3693252"/>
            <a:ext cx="2236767" cy="316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Studio Code</a:t>
            </a:r>
            <a:endParaRPr lang="en-US" altLang="zh-TW" sz="1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5950041" y="3693252"/>
            <a:ext cx="2236767" cy="316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endParaRPr lang="en-US" altLang="zh-TW" sz="1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4336357" y="4670348"/>
            <a:ext cx="3227367" cy="38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我們要把開發環境準備好</a:t>
            </a: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020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/>
          <p:cNvSpPr txBox="1">
            <a:spLocks/>
          </p:cNvSpPr>
          <p:nvPr/>
        </p:nvSpPr>
        <p:spPr>
          <a:xfrm>
            <a:off x="4336357" y="3632123"/>
            <a:ext cx="3227367" cy="38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先來安裝個</a:t>
            </a:r>
            <a:r>
              <a:rPr lang="en-US" altLang="zh-TW" sz="2000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吧</a:t>
            </a:r>
            <a:r>
              <a: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292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33750" y="1933575"/>
            <a:ext cx="5838825" cy="366712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指令</a:t>
            </a:r>
            <a:b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8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list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：查看已安裝的版本</a:t>
            </a:r>
            <a:b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8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list available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：查看有哪些 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 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版本可以裝</a:t>
            </a:r>
            <a:b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8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install v8.11.2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：安裝指定的 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 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b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8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use v8.11.2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：指定 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 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b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231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2446890"/>
            <a:ext cx="2552699" cy="254206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00775" y="2540676"/>
            <a:ext cx="2085975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b="1" i="0" dirty="0" err="1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liveSassCompile</a:t>
            </a:r>
            <a:endParaRPr lang="en-US" altLang="zh-TW" sz="1400" b="1" i="0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b="1" i="0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Sass</a:t>
            </a:r>
          </a:p>
          <a:p>
            <a:pPr>
              <a:lnSpc>
                <a:spcPct val="150000"/>
              </a:lnSpc>
            </a:pPr>
            <a:r>
              <a:rPr lang="en-US" altLang="zh-TW" sz="1400" b="1" i="0" dirty="0" err="1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Monokai</a:t>
            </a:r>
            <a:r>
              <a:rPr lang="en-US" altLang="zh-TW" sz="1400" b="1" i="0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Dark Soda</a:t>
            </a:r>
          </a:p>
          <a:p>
            <a:pPr>
              <a:lnSpc>
                <a:spcPct val="150000"/>
              </a:lnSpc>
            </a:pPr>
            <a:r>
              <a:rPr lang="en-US" altLang="zh-TW" sz="1400" b="1" i="0" dirty="0" err="1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EaseServer</a:t>
            </a:r>
            <a:endParaRPr lang="en-US" altLang="zh-TW" sz="1400" b="1" i="0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b="1" i="0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colorize</a:t>
            </a:r>
          </a:p>
          <a:p>
            <a:pPr>
              <a:lnSpc>
                <a:spcPct val="150000"/>
              </a:lnSpc>
            </a:pPr>
            <a:r>
              <a:rPr lang="en-US" altLang="zh-TW" sz="1400" b="1" i="0" dirty="0" err="1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AutoFileName</a:t>
            </a:r>
            <a:endParaRPr lang="en-US" altLang="zh-TW" sz="1400" b="1" i="0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b="1" i="0" dirty="0" err="1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vscode</a:t>
            </a:r>
            <a:r>
              <a:rPr lang="en-US" altLang="zh-TW" sz="1400" b="1" i="0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-icons</a:t>
            </a:r>
            <a:endParaRPr lang="en-US" altLang="zh-TW" sz="1400" b="1" i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061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24300" y="864277"/>
            <a:ext cx="4248150" cy="5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chemeClr val="bg1"/>
                </a:solidFill>
              </a:rPr>
              <a:t>Live Sass Compiler Setting</a:t>
            </a:r>
            <a:endParaRPr lang="en-US" altLang="zh-TW" sz="2400" b="1" i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4300" y="1867317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"liveSassCompile.settings.formats": [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    {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        "format": "expanded",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        "extensionName": ".css",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        "savePath": "~/../css"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],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"liveSassCompile.settings.autoprefix": [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    "&gt; 1%",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    "last 5 versions",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    "Firefox &gt;= 45",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    "iOS &gt;=8",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    "Safari &gt;=8",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    "ie &gt;= 10"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]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45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49700" y="2670852"/>
            <a:ext cx="4648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6000" b="1" dirty="0" smtClean="0">
                <a:solidFill>
                  <a:schemeClr val="bg1"/>
                </a:solidFill>
              </a:rPr>
              <a:t>Sass Wat????</a:t>
            </a:r>
            <a:endParaRPr lang="en-US" altLang="zh-TW" sz="6000" b="1" i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268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1295400"/>
            <a:ext cx="6203950" cy="446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153</Words>
  <Application>Microsoft Office PowerPoint</Application>
  <PresentationFormat>寬螢幕</PresentationFormat>
  <Paragraphs>35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NVM指令 nvm list：查看已安裝的版本 nvm list available：查看有哪些 Node 版本可以裝 nvm install v8.11.2：安裝指定的 Node 版本 nvm use v8.11.2：指定 Node 版本 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13</cp:revision>
  <dcterms:created xsi:type="dcterms:W3CDTF">2018-05-23T15:03:44Z</dcterms:created>
  <dcterms:modified xsi:type="dcterms:W3CDTF">2018-05-23T16:08:35Z</dcterms:modified>
</cp:coreProperties>
</file>