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5" r:id="rId8"/>
    <p:sldId id="307" r:id="rId9"/>
    <p:sldId id="304" r:id="rId10"/>
    <p:sldId id="308" r:id="rId11"/>
    <p:sldId id="30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E01"/>
    <a:srgbClr val="D2D2D2"/>
    <a:srgbClr val="262626"/>
    <a:srgbClr val="00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19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9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40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8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1F6F-6F99-4319-AE6F-AE3C5A992A21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E03D-B8C1-42A6-8D19-D2AF91AD9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68199" y="4920964"/>
            <a:ext cx="240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https://webpack.js.org/</a:t>
            </a:r>
          </a:p>
        </p:txBody>
      </p:sp>
    </p:spTree>
    <p:extLst>
      <p:ext uri="{BB962C8B-B14F-4D97-AF65-F5344CB8AC3E}">
        <p14:creationId xmlns:p14="http://schemas.microsoft.com/office/powerpoint/2010/main" val="27620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3"/>
            <a:ext cx="12192000" cy="68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"/>
            <a:ext cx="12192000" cy="6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"/>
            <a:ext cx="12192000" cy="6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17</Words>
  <Application>Microsoft Office PowerPoint</Application>
  <PresentationFormat>寬螢幕</PresentationFormat>
  <Paragraphs>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141</cp:revision>
  <dcterms:created xsi:type="dcterms:W3CDTF">2018-06-07T14:38:31Z</dcterms:created>
  <dcterms:modified xsi:type="dcterms:W3CDTF">2018-10-21T00:43:08Z</dcterms:modified>
</cp:coreProperties>
</file>