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714"/>
  </p:normalViewPr>
  <p:slideViewPr>
    <p:cSldViewPr snapToGrid="0" snapToObjects="1">
      <p:cViewPr varScale="1">
        <p:scale>
          <a:sx n="49" d="100"/>
          <a:sy n="49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2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4CB6-69E1-E345-BF82-61BFDC8939F8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6904-81C7-2242-9F06-DC0CFDDB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53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3"/>
          <a:stretch/>
        </p:blipFill>
        <p:spPr>
          <a:xfrm>
            <a:off x="0" y="4522485"/>
            <a:ext cx="4588959" cy="2335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r="12786"/>
          <a:stretch/>
        </p:blipFill>
        <p:spPr>
          <a:xfrm>
            <a:off x="4790705" y="4522484"/>
            <a:ext cx="3181653" cy="2335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4"/>
          <a:stretch/>
        </p:blipFill>
        <p:spPr>
          <a:xfrm>
            <a:off x="8174105" y="1393939"/>
            <a:ext cx="4017895" cy="262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29"/>
          <a:stretch/>
        </p:blipFill>
        <p:spPr>
          <a:xfrm>
            <a:off x="8174104" y="4044321"/>
            <a:ext cx="4017896" cy="28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2018-01-20T15:03:33Z</dcterms:created>
  <dcterms:modified xsi:type="dcterms:W3CDTF">2018-02-08T13:46:17Z</dcterms:modified>
</cp:coreProperties>
</file>