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94714"/>
  </p:normalViewPr>
  <p:slideViewPr>
    <p:cSldViewPr snapToGrid="0" snapToObjects="1">
      <p:cViewPr varScale="1">
        <p:scale>
          <a:sx n="49" d="100"/>
          <a:sy n="49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75F1-D4BB-E449-B32E-0AE3E34D2E26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2"/>
          <a:stretch/>
        </p:blipFill>
        <p:spPr>
          <a:xfrm>
            <a:off x="0" y="0"/>
            <a:ext cx="11077303" cy="6801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80" y="3816350"/>
            <a:ext cx="3577389" cy="1714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3"/>
          <a:stretch/>
        </p:blipFill>
        <p:spPr>
          <a:xfrm>
            <a:off x="3019220" y="3816350"/>
            <a:ext cx="3565835" cy="283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08" y="5029800"/>
            <a:ext cx="2542020" cy="17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2018-01-20T12:16:39Z</dcterms:created>
  <dcterms:modified xsi:type="dcterms:W3CDTF">2018-02-08T13:53:59Z</dcterms:modified>
</cp:coreProperties>
</file>