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85"/>
  </p:normalViewPr>
  <p:slideViewPr>
    <p:cSldViewPr snapToGrid="0" snapToObjects="1">
      <p:cViewPr varScale="1">
        <p:scale>
          <a:sx n="65" d="100"/>
          <a:sy n="65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902F-CA99-FD43-8615-067EE3A5F4E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23A5-915B-8D43-A7EE-36FA8D19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902F-CA99-FD43-8615-067EE3A5F4E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23A5-915B-8D43-A7EE-36FA8D19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902F-CA99-FD43-8615-067EE3A5F4E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23A5-915B-8D43-A7EE-36FA8D19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4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902F-CA99-FD43-8615-067EE3A5F4E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23A5-915B-8D43-A7EE-36FA8D19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902F-CA99-FD43-8615-067EE3A5F4E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23A5-915B-8D43-A7EE-36FA8D19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902F-CA99-FD43-8615-067EE3A5F4E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23A5-915B-8D43-A7EE-36FA8D19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902F-CA99-FD43-8615-067EE3A5F4E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23A5-915B-8D43-A7EE-36FA8D19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902F-CA99-FD43-8615-067EE3A5F4E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23A5-915B-8D43-A7EE-36FA8D19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902F-CA99-FD43-8615-067EE3A5F4E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23A5-915B-8D43-A7EE-36FA8D19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4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902F-CA99-FD43-8615-067EE3A5F4E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23A5-915B-8D43-A7EE-36FA8D19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9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902F-CA99-FD43-8615-067EE3A5F4E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23A5-915B-8D43-A7EE-36FA8D19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902F-CA99-FD43-8615-067EE3A5F4E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23A5-915B-8D43-A7EE-36FA8D19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2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254"/>
            <a:ext cx="12192000" cy="5632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61" b="-578"/>
          <a:stretch/>
        </p:blipFill>
        <p:spPr>
          <a:xfrm>
            <a:off x="9439365" y="4989443"/>
            <a:ext cx="2752635" cy="18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2018-01-21T00:38:51Z</dcterms:created>
  <dcterms:modified xsi:type="dcterms:W3CDTF">2018-01-21T00:40:39Z</dcterms:modified>
</cp:coreProperties>
</file>