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2"/>
    <p:restoredTop sz="94714"/>
  </p:normalViewPr>
  <p:slideViewPr>
    <p:cSldViewPr snapToGrid="0" snapToObjects="1">
      <p:cViewPr varScale="1">
        <p:scale>
          <a:sx n="46" d="100"/>
          <a:sy n="46" d="100"/>
        </p:scale>
        <p:origin x="16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A23D-7917-6C45-881C-9B8F5E0C350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BE6-F030-5A48-97C5-D6A0B7582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2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A23D-7917-6C45-881C-9B8F5E0C350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BE6-F030-5A48-97C5-D6A0B7582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A23D-7917-6C45-881C-9B8F5E0C350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BE6-F030-5A48-97C5-D6A0B7582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A23D-7917-6C45-881C-9B8F5E0C350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BE6-F030-5A48-97C5-D6A0B7582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A23D-7917-6C45-881C-9B8F5E0C350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BE6-F030-5A48-97C5-D6A0B7582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5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A23D-7917-6C45-881C-9B8F5E0C350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BE6-F030-5A48-97C5-D6A0B7582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A23D-7917-6C45-881C-9B8F5E0C350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BE6-F030-5A48-97C5-D6A0B7582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7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A23D-7917-6C45-881C-9B8F5E0C350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BE6-F030-5A48-97C5-D6A0B7582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A23D-7917-6C45-881C-9B8F5E0C350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BE6-F030-5A48-97C5-D6A0B7582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A23D-7917-6C45-881C-9B8F5E0C350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BE6-F030-5A48-97C5-D6A0B7582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A23D-7917-6C45-881C-9B8F5E0C350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BE6-F030-5A48-97C5-D6A0B7582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DA23D-7917-6C45-881C-9B8F5E0C350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DBE6-F030-5A48-97C5-D6A0B7582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0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0"/>
            <a:ext cx="12192000" cy="6263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69" y="1230284"/>
            <a:ext cx="3889430" cy="1882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1"/>
          <a:stretch/>
        </p:blipFill>
        <p:spPr>
          <a:xfrm>
            <a:off x="8406363" y="4051200"/>
            <a:ext cx="3785637" cy="22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2018-01-21T01:08:46Z</dcterms:created>
  <dcterms:modified xsi:type="dcterms:W3CDTF">2018-01-21T01:24:23Z</dcterms:modified>
</cp:coreProperties>
</file>