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7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0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2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4CB6-69E1-E345-BF82-61BFDC8939F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545"/>
            <a:ext cx="12192000" cy="50961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72" y="3584955"/>
            <a:ext cx="4733128" cy="2731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35" y="1728788"/>
            <a:ext cx="4756165" cy="18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2018-01-20T15:03:33Z</dcterms:created>
  <dcterms:modified xsi:type="dcterms:W3CDTF">2018-01-20T15:10:28Z</dcterms:modified>
</cp:coreProperties>
</file>