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85"/>
  </p:normalViewPr>
  <p:slideViewPr>
    <p:cSldViewPr snapToGrid="0" snapToObjects="1">
      <p:cViewPr varScale="1">
        <p:scale>
          <a:sx n="65" d="100"/>
          <a:sy n="65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5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2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75F1-D4BB-E449-B32E-0AE3E34D2E2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75F1-D4BB-E449-B32E-0AE3E34D2E26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0D1B-C3E5-B643-A1ED-3253ED62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0"/>
            <a:ext cx="1150018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06" b="5073"/>
          <a:stretch/>
        </p:blipFill>
        <p:spPr>
          <a:xfrm>
            <a:off x="7318568" y="4253949"/>
            <a:ext cx="4524516" cy="2604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4"/>
          <a:stretch/>
        </p:blipFill>
        <p:spPr>
          <a:xfrm>
            <a:off x="3580010" y="4253949"/>
            <a:ext cx="3599410" cy="18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2018-01-20T12:16:39Z</dcterms:created>
  <dcterms:modified xsi:type="dcterms:W3CDTF">2018-01-20T14:11:48Z</dcterms:modified>
</cp:coreProperties>
</file>