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18468-DE5C-4B25-AE40-A7830BFE9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03E17-E0A4-4C5A-BD80-0C552DC3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B47D28-AB46-41B8-B7DB-E8EF9A0F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38990B-2F4B-4AFD-A13D-DFC28FB9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B8BA9A-1005-4BE1-A98A-67633EBA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91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93844-6A0B-44BC-87E9-BB52835B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4A936F-C42C-419D-A404-15814FAA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FE4816-798A-489C-83CA-B47512F6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5111A0-84C8-49DB-9D73-63B8C28B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89C530-8075-4516-B605-77BBB30E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851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B21F46-4361-4622-9592-59F78D2B9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BB22208-6D48-4D6F-82EC-968EB879A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DF2772-C587-45D6-BD68-8C709FAB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E2572C-11D4-4F73-91EA-AC1C0F17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25687E-0EFC-45B1-97B4-F9D79C92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136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1E9A9-3AFB-4FDD-9C6A-DCC8CD72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566C0F-5187-436C-B400-C62F304B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3D4E73-7678-488B-83BF-52ED0B6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39E6B9-E476-4493-B424-950C14FE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405CF0-4CF7-4162-A815-D2FC0C4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864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DA1FF-7ABC-42CF-AA64-B6A8B1C8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ADCE42-E929-4B01-B7CD-4FED8FD9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84B7BD-E3AF-412E-9526-378368B5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AAD669-24CD-41A1-BE4E-2A1380EA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89F088-0448-47B7-B187-DCBD60DF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34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E224A-8C1B-49C1-A870-E54D1612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FA2F64-960A-4A06-9BB2-92AA8F8A8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F7435D-552B-438F-BB7D-9C0A3873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148010E-EDED-41F4-8C5D-5F59FA80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F61775-87E2-43E2-99DE-3B8641F8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D72314-A189-45E6-9F42-E78663D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85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9C99D-82A9-412B-9A72-ADFE0C0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A2EE363-2D4F-4BC9-8F27-21B721ECF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AD7B3A-0248-4372-935C-89D6BF7D0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577502D-95D5-45AB-B611-F8B7A2667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EF5563D-54D3-43B5-8AD4-65F2B4A8E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48A86E0-C425-461B-8A7F-D18F563F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5A637B-A66B-4F49-9AF4-E875DE07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5ECD55-C8F7-45CE-949F-1BB6C179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35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5F616-BB9F-4114-8517-49586A27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D2098EC-D38D-4C3D-A887-9A2F8E36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D71952F-ECC8-463B-88CF-A85FED52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F0AC6C6-F81A-499E-9B94-42C10E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81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052784-A91F-41CB-8538-8DF5885A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B739AD-F3C9-41C0-BFDA-ACB885E7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76E2BE-ED84-4343-B39A-B9213069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28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01D4-7EEF-4C6D-8608-B9571778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8F4032-7A04-449D-99B0-F2984C72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CAE37D-F8EA-4958-AF53-5C69C875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82DA3C-4644-4B8B-9127-2509FFB8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B7E7EF-2D02-47AE-A606-AC76DBAE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819FAC-C980-4FF3-9CE2-694B9346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72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76DB7-101F-428B-8040-A97968A6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9EE250E-7D68-4D8B-952F-9DABA5D9B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884D695-5B03-480B-B4DE-A76BB4698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234969-8E24-4992-A8B0-A3877BC6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ED5B82-2A10-4B27-A700-DFEB9C82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C30A39-6D0E-4E4F-8C77-07369E51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85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72F948D-A387-447A-971A-BB6CA3D2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00F815-9CB8-471F-8CD4-3C339AD1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901E6E-C7C7-4298-8DAB-C96462540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664B-8C18-4CA2-9008-BC0C7CA5ACC4}" type="datetimeFigureOut">
              <a:rPr lang="pt-PT" smtClean="0"/>
              <a:t>31/01/2018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06B30C-8E5C-4B6E-81F6-098A99EA3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059A0F-888A-437C-B216-B42336AF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8298-22E5-4695-9838-B32CDD934A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88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4F719660-DDC4-4B95-B36F-665B0EAEC202}"/>
              </a:ext>
            </a:extLst>
          </p:cNvPr>
          <p:cNvGrpSpPr/>
          <p:nvPr/>
        </p:nvGrpSpPr>
        <p:grpSpPr>
          <a:xfrm>
            <a:off x="374686" y="555509"/>
            <a:ext cx="5973337" cy="5487026"/>
            <a:chOff x="5968279" y="357917"/>
            <a:chExt cx="5973337" cy="5487026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756BD61D-7E32-4D8D-B9A7-F26CFFA34B22}"/>
                </a:ext>
              </a:extLst>
            </p:cNvPr>
            <p:cNvSpPr/>
            <p:nvPr/>
          </p:nvSpPr>
          <p:spPr>
            <a:xfrm>
              <a:off x="6325299" y="715552"/>
              <a:ext cx="5158936" cy="4781550"/>
            </a:xfrm>
            <a:prstGeom prst="triangle">
              <a:avLst>
                <a:gd name="adj" fmla="val 48874"/>
              </a:avLst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E669F4A8-EBFF-4FCD-808A-DD2AA4AA1BAE}"/>
                </a:ext>
              </a:extLst>
            </p:cNvPr>
            <p:cNvSpPr/>
            <p:nvPr/>
          </p:nvSpPr>
          <p:spPr>
            <a:xfrm rot="10800000">
              <a:off x="7476990" y="3303864"/>
              <a:ext cx="2798678" cy="2193237"/>
            </a:xfrm>
            <a:prstGeom prst="triangl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0DC485F-AE06-4FD3-959C-B5899B2675A4}"/>
                </a:ext>
              </a:extLst>
            </p:cNvPr>
            <p:cNvSpPr txBox="1"/>
            <p:nvPr/>
          </p:nvSpPr>
          <p:spPr>
            <a:xfrm>
              <a:off x="8695042" y="357917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7B51074-D423-40D7-932B-142120F7B60C}"/>
                </a:ext>
              </a:extLst>
            </p:cNvPr>
            <p:cNvSpPr txBox="1"/>
            <p:nvPr/>
          </p:nvSpPr>
          <p:spPr>
            <a:xfrm>
              <a:off x="10275668" y="3119198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398CE47-718A-430A-A2DA-A15697321BF4}"/>
                </a:ext>
              </a:extLst>
            </p:cNvPr>
            <p:cNvSpPr txBox="1"/>
            <p:nvPr/>
          </p:nvSpPr>
          <p:spPr>
            <a:xfrm>
              <a:off x="7083986" y="3061700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D517555-09D1-4A96-8BBA-82266DB9B459}"/>
                </a:ext>
              </a:extLst>
            </p:cNvPr>
            <p:cNvSpPr txBox="1"/>
            <p:nvPr/>
          </p:nvSpPr>
          <p:spPr>
            <a:xfrm>
              <a:off x="8750494" y="5475611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BACEC8A-ECF1-4A7B-9ABF-976D22AB5F52}"/>
                </a:ext>
              </a:extLst>
            </p:cNvPr>
            <p:cNvSpPr txBox="1"/>
            <p:nvPr/>
          </p:nvSpPr>
          <p:spPr>
            <a:xfrm>
              <a:off x="5968279" y="5348024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3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879C041-1669-4AF4-A87C-E12077198E0C}"/>
                </a:ext>
              </a:extLst>
            </p:cNvPr>
            <p:cNvSpPr txBox="1"/>
            <p:nvPr/>
          </p:nvSpPr>
          <p:spPr>
            <a:xfrm>
              <a:off x="11522167" y="5348024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137D19F-2F13-4C8F-B7C0-AF42D1DF64DF}"/>
                </a:ext>
              </a:extLst>
            </p:cNvPr>
            <p:cNvSpPr txBox="1"/>
            <p:nvPr/>
          </p:nvSpPr>
          <p:spPr>
            <a:xfrm>
              <a:off x="7267265" y="5475611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e4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B8F8318-2A2D-41DF-9EBD-76498CF49877}"/>
                </a:ext>
              </a:extLst>
            </p:cNvPr>
            <p:cNvSpPr txBox="1"/>
            <p:nvPr/>
          </p:nvSpPr>
          <p:spPr>
            <a:xfrm>
              <a:off x="8710387" y="3303864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337ECE1-6C10-414F-984C-D2263DDFC07B}"/>
                </a:ext>
              </a:extLst>
            </p:cNvPr>
            <p:cNvSpPr txBox="1"/>
            <p:nvPr/>
          </p:nvSpPr>
          <p:spPr>
            <a:xfrm>
              <a:off x="8067862" y="4031151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e5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C9DC8A6-5B39-42B6-B09A-CD88D6706C80}"/>
                </a:ext>
              </a:extLst>
            </p:cNvPr>
            <p:cNvSpPr txBox="1"/>
            <p:nvPr/>
          </p:nvSpPr>
          <p:spPr>
            <a:xfrm>
              <a:off x="9276429" y="4031151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e1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6CF9C17-EFD5-484E-AB79-2A7F747C81EC}"/>
                </a:ext>
              </a:extLst>
            </p:cNvPr>
            <p:cNvSpPr txBox="1"/>
            <p:nvPr/>
          </p:nvSpPr>
          <p:spPr>
            <a:xfrm>
              <a:off x="10881703" y="4031151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e3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2C9E20D-9547-497E-A949-00C9D88AF269}"/>
                </a:ext>
              </a:extLst>
            </p:cNvPr>
            <p:cNvSpPr txBox="1"/>
            <p:nvPr/>
          </p:nvSpPr>
          <p:spPr>
            <a:xfrm>
              <a:off x="9568645" y="1661175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e6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68CA71A7-15FE-4EAA-A434-447341F061AE}"/>
              </a:ext>
            </a:extLst>
          </p:cNvPr>
          <p:cNvGrpSpPr/>
          <p:nvPr/>
        </p:nvGrpSpPr>
        <p:grpSpPr>
          <a:xfrm>
            <a:off x="6417207" y="1344824"/>
            <a:ext cx="4491336" cy="3979564"/>
            <a:chOff x="1759862" y="322142"/>
            <a:chExt cx="3938007" cy="3044897"/>
          </a:xfrm>
        </p:grpSpPr>
        <p:sp>
          <p:nvSpPr>
            <p:cNvPr id="22" name="Triângulo isósceles 21">
              <a:extLst>
                <a:ext uri="{FF2B5EF4-FFF2-40B4-BE49-F238E27FC236}">
                  <a16:creationId xmlns:a16="http://schemas.microsoft.com/office/drawing/2014/main" id="{42C93CA6-DEEE-4E16-8106-7A0D6A0162BC}"/>
                </a:ext>
              </a:extLst>
            </p:cNvPr>
            <p:cNvSpPr/>
            <p:nvPr/>
          </p:nvSpPr>
          <p:spPr>
            <a:xfrm rot="19462656">
              <a:off x="2148236" y="322142"/>
              <a:ext cx="2109941" cy="1225984"/>
            </a:xfrm>
            <a:prstGeom prst="triangle">
              <a:avLst>
                <a:gd name="adj" fmla="val 2490"/>
              </a:avLst>
            </a:prstGeom>
            <a:solidFill>
              <a:schemeClr val="bg2">
                <a:lumMod val="90000"/>
              </a:schemeClr>
            </a:solidFill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AED3F36-63BA-4539-8FC0-93C061F962C1}"/>
                </a:ext>
              </a:extLst>
            </p:cNvPr>
            <p:cNvSpPr txBox="1"/>
            <p:nvPr/>
          </p:nvSpPr>
          <p:spPr>
            <a:xfrm>
              <a:off x="4368658" y="530886"/>
              <a:ext cx="4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chemeClr val="accent2"/>
                  </a:solidFill>
                </a:rPr>
                <a:t>0</a:t>
              </a: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8D289C55-E190-49DB-B98F-CFFDD33313C4}"/>
                </a:ext>
              </a:extLst>
            </p:cNvPr>
            <p:cNvGrpSpPr/>
            <p:nvPr/>
          </p:nvGrpSpPr>
          <p:grpSpPr>
            <a:xfrm>
              <a:off x="1759862" y="693974"/>
              <a:ext cx="3938007" cy="2673065"/>
              <a:chOff x="1788125" y="696178"/>
              <a:chExt cx="3938007" cy="2673065"/>
            </a:xfrm>
          </p:grpSpPr>
          <p:sp>
            <p:nvSpPr>
              <p:cNvPr id="21" name="Triângulo isósceles 20">
                <a:extLst>
                  <a:ext uri="{FF2B5EF4-FFF2-40B4-BE49-F238E27FC236}">
                    <a16:creationId xmlns:a16="http://schemas.microsoft.com/office/drawing/2014/main" id="{3C4947F1-DAF8-4BD6-AADB-82D5681232D0}"/>
                  </a:ext>
                </a:extLst>
              </p:cNvPr>
              <p:cNvSpPr/>
              <p:nvPr/>
            </p:nvSpPr>
            <p:spPr>
              <a:xfrm>
                <a:off x="2751589" y="880844"/>
                <a:ext cx="1677798" cy="1090569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180CB638-693E-43A1-B180-015D3F754F0A}"/>
                  </a:ext>
                </a:extLst>
              </p:cNvPr>
              <p:cNvSpPr/>
              <p:nvPr/>
            </p:nvSpPr>
            <p:spPr>
              <a:xfrm rot="5400000">
                <a:off x="4324740" y="1011091"/>
                <a:ext cx="1090569" cy="830078"/>
              </a:xfrm>
              <a:prstGeom prst="triangle">
                <a:avLst>
                  <a:gd name="adj" fmla="val 76336"/>
                </a:avLst>
              </a:prstGeom>
              <a:solidFill>
                <a:schemeClr val="bg2">
                  <a:lumMod val="90000"/>
                </a:schemeClr>
              </a:solidFill>
              <a:ln w="1905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Triângulo isósceles 23">
                <a:extLst>
                  <a:ext uri="{FF2B5EF4-FFF2-40B4-BE49-F238E27FC236}">
                    <a16:creationId xmlns:a16="http://schemas.microsoft.com/office/drawing/2014/main" id="{8554EDED-3CD8-4195-B7C9-999610641315}"/>
                  </a:ext>
                </a:extLst>
              </p:cNvPr>
              <p:cNvSpPr/>
              <p:nvPr/>
            </p:nvSpPr>
            <p:spPr>
              <a:xfrm rot="10800000">
                <a:off x="2751589" y="1976454"/>
                <a:ext cx="1703396" cy="102345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907E375-19F9-43A5-B499-00ABBAC33D89}"/>
                  </a:ext>
                </a:extLst>
              </p:cNvPr>
              <p:cNvSpPr txBox="1"/>
              <p:nvPr/>
            </p:nvSpPr>
            <p:spPr>
              <a:xfrm>
                <a:off x="1788125" y="696178"/>
                <a:ext cx="419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5</a:t>
                </a: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53A28B1-7753-4CFE-AB81-73C0BC126D92}"/>
                  </a:ext>
                </a:extLst>
              </p:cNvPr>
              <p:cNvSpPr txBox="1"/>
              <p:nvPr/>
            </p:nvSpPr>
            <p:spPr>
              <a:xfrm>
                <a:off x="2374946" y="1845841"/>
                <a:ext cx="419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E93072A-29F1-4C46-869F-130A102114E0}"/>
                  </a:ext>
                </a:extLst>
              </p:cNvPr>
              <p:cNvSpPr txBox="1"/>
              <p:nvPr/>
            </p:nvSpPr>
            <p:spPr>
              <a:xfrm>
                <a:off x="3393562" y="2999911"/>
                <a:ext cx="419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3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BC1A15A-B1B4-4860-B757-951123981B52}"/>
                  </a:ext>
                </a:extLst>
              </p:cNvPr>
              <p:cNvSpPr txBox="1"/>
              <p:nvPr/>
            </p:nvSpPr>
            <p:spPr>
              <a:xfrm>
                <a:off x="5306683" y="1476509"/>
                <a:ext cx="419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1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7236B4E-0259-483C-97AC-B1B001FB04AF}"/>
                  </a:ext>
                </a:extLst>
              </p:cNvPr>
              <p:cNvSpPr txBox="1"/>
              <p:nvPr/>
            </p:nvSpPr>
            <p:spPr>
              <a:xfrm>
                <a:off x="4464123" y="1952042"/>
                <a:ext cx="419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50CA88A1-3E96-4D83-BABA-75D9A06E19AF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flipV="1">
                <a:off x="2825757" y="880848"/>
                <a:ext cx="1603627" cy="1064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>
                <a:extLst>
                  <a:ext uri="{FF2B5EF4-FFF2-40B4-BE49-F238E27FC236}">
                    <a16:creationId xmlns:a16="http://schemas.microsoft.com/office/drawing/2014/main" id="{DE6960AD-EB49-4158-95C2-F6B4F43AD679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flipV="1">
                <a:off x="4454985" y="875806"/>
                <a:ext cx="0" cy="11006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41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D8DC8-28AA-4F17-B11B-07AD86C7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D60F3C-1F9D-4753-9412-E8761A62D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275" b="-7549"/>
          <a:stretch/>
        </p:blipFill>
        <p:spPr>
          <a:xfrm>
            <a:off x="1819286" y="1560414"/>
            <a:ext cx="8444388" cy="401929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AAE6287-E6CE-4B65-9F48-AF17E00DEE27}"/>
              </a:ext>
            </a:extLst>
          </p:cNvPr>
          <p:cNvSpPr txBox="1"/>
          <p:nvPr/>
        </p:nvSpPr>
        <p:spPr>
          <a:xfrm>
            <a:off x="3101449" y="555509"/>
            <a:ext cx="4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187848-D7C9-4DDA-A517-8BEFB3B4C1A0}"/>
              </a:ext>
            </a:extLst>
          </p:cNvPr>
          <p:cNvSpPr txBox="1"/>
          <p:nvPr/>
        </p:nvSpPr>
        <p:spPr>
          <a:xfrm>
            <a:off x="3295769" y="5297586"/>
            <a:ext cx="52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(a)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69055C-D74F-4FA7-899D-20E5167C66AE}"/>
              </a:ext>
            </a:extLst>
          </p:cNvPr>
          <p:cNvSpPr txBox="1"/>
          <p:nvPr/>
        </p:nvSpPr>
        <p:spPr>
          <a:xfrm>
            <a:off x="8029499" y="5297586"/>
            <a:ext cx="52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382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CF91F0F6-A2DE-48AE-BE18-2646ED06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06" y="1328746"/>
            <a:ext cx="8449788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4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73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>
            <a:extLst>
              <a:ext uri="{FF2B5EF4-FFF2-40B4-BE49-F238E27FC236}">
                <a16:creationId xmlns:a16="http://schemas.microsoft.com/office/drawing/2014/main" id="{07E07A5E-0A94-4DDE-9B75-0C8CCF2E6F32}"/>
              </a:ext>
            </a:extLst>
          </p:cNvPr>
          <p:cNvGrpSpPr/>
          <p:nvPr/>
        </p:nvGrpSpPr>
        <p:grpSpPr>
          <a:xfrm>
            <a:off x="273697" y="884178"/>
            <a:ext cx="10153819" cy="3152828"/>
            <a:chOff x="273697" y="884178"/>
            <a:chExt cx="10153819" cy="3152828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D80CFEBD-869C-484B-98DF-E5E171DFCEA7}"/>
                </a:ext>
              </a:extLst>
            </p:cNvPr>
            <p:cNvGrpSpPr/>
            <p:nvPr/>
          </p:nvGrpSpPr>
          <p:grpSpPr>
            <a:xfrm>
              <a:off x="273697" y="884178"/>
              <a:ext cx="3131177" cy="3085497"/>
              <a:chOff x="498897" y="662036"/>
              <a:chExt cx="6077875" cy="5533928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D3C6860E-2E48-4C37-8A1C-9F0D097D6F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857"/>
              <a:stretch/>
            </p:blipFill>
            <p:spPr>
              <a:xfrm>
                <a:off x="498897" y="662036"/>
                <a:ext cx="6077875" cy="5533928"/>
              </a:xfrm>
              <a:prstGeom prst="rect">
                <a:avLst/>
              </a:prstGeom>
            </p:spPr>
          </p:pic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F337CE6C-2193-42EE-985B-805D456B4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646" t="38225" r="31480" b="41205"/>
              <a:stretch/>
            </p:blipFill>
            <p:spPr>
              <a:xfrm>
                <a:off x="610839" y="3179599"/>
                <a:ext cx="2271437" cy="2099359"/>
              </a:xfrm>
              <a:prstGeom prst="ellipse">
                <a:avLst/>
              </a:prstGeom>
              <a:ln w="19050" cap="rnd">
                <a:solidFill>
                  <a:srgbClr val="FF0000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48CBFE30-B75E-409A-9C9C-D6FC8509B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6339" t="15609" r="24787" b="63821"/>
              <a:stretch/>
            </p:blipFill>
            <p:spPr>
              <a:xfrm>
                <a:off x="863468" y="788755"/>
                <a:ext cx="1939038" cy="1792142"/>
              </a:xfrm>
              <a:prstGeom prst="ellipse">
                <a:avLst/>
              </a:prstGeom>
              <a:ln w="19050" cap="rnd">
                <a:solidFill>
                  <a:srgbClr val="FF0000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7E0CEE17-AE26-4C4B-9336-35528D6C38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177" t="30822" r="12949" b="48608"/>
              <a:stretch/>
            </p:blipFill>
            <p:spPr>
              <a:xfrm>
                <a:off x="4126471" y="3769596"/>
                <a:ext cx="2271437" cy="2099359"/>
              </a:xfrm>
              <a:prstGeom prst="ellipse">
                <a:avLst/>
              </a:prstGeom>
              <a:ln w="28575" cap="rnd">
                <a:solidFill>
                  <a:srgbClr val="FF0000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9" name="Conexão reta 8">
                <a:extLst>
                  <a:ext uri="{FF2B5EF4-FFF2-40B4-BE49-F238E27FC236}">
                    <a16:creationId xmlns:a16="http://schemas.microsoft.com/office/drawing/2014/main" id="{A2224D88-B116-4C61-8709-1B52BD76F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802" y="788755"/>
                <a:ext cx="3003259" cy="70448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xão reta 10">
                <a:extLst>
                  <a:ext uri="{FF2B5EF4-FFF2-40B4-BE49-F238E27FC236}">
                    <a16:creationId xmlns:a16="http://schemas.microsoft.com/office/drawing/2014/main" id="{4429905A-1239-4242-AF3D-BFB11A3691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7920" y="2475114"/>
                <a:ext cx="2892803" cy="1057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xão reta 12">
                <a:extLst>
                  <a:ext uri="{FF2B5EF4-FFF2-40B4-BE49-F238E27FC236}">
                    <a16:creationId xmlns:a16="http://schemas.microsoft.com/office/drawing/2014/main" id="{188F64B3-0063-408D-9CA8-FA2367157470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V="1">
                <a:off x="4459115" y="2707616"/>
                <a:ext cx="523946" cy="136942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xão reta 15">
                <a:extLst>
                  <a:ext uri="{FF2B5EF4-FFF2-40B4-BE49-F238E27FC236}">
                    <a16:creationId xmlns:a16="http://schemas.microsoft.com/office/drawing/2014/main" id="{7AFFD15F-FE86-4DE0-8549-6124268D5F74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 flipH="1" flipV="1">
                <a:off x="5956184" y="2475114"/>
                <a:ext cx="441724" cy="23441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18">
                <a:extLst>
                  <a:ext uri="{FF2B5EF4-FFF2-40B4-BE49-F238E27FC236}">
                    <a16:creationId xmlns:a16="http://schemas.microsoft.com/office/drawing/2014/main" id="{6F48F308-3DFF-432E-A6E8-7566D13B6334}"/>
                  </a:ext>
                </a:extLst>
              </p:cNvPr>
              <p:cNvCxnSpPr>
                <a:cxnSpLocks/>
                <a:endCxn id="5" idx="5"/>
              </p:cNvCxnSpPr>
              <p:nvPr/>
            </p:nvCxnSpPr>
            <p:spPr>
              <a:xfrm flipH="1">
                <a:off x="2549632" y="3795273"/>
                <a:ext cx="1889049" cy="117624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xão reta 21">
                <a:extLst>
                  <a:ext uri="{FF2B5EF4-FFF2-40B4-BE49-F238E27FC236}">
                    <a16:creationId xmlns:a16="http://schemas.microsoft.com/office/drawing/2014/main" id="{700C3540-F153-4A2B-A499-86D2E57E027F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1746558" y="2852590"/>
                <a:ext cx="2778542" cy="32700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1AEBA48A-E19D-4BED-AF82-86A36D72296E}"/>
                </a:ext>
              </a:extLst>
            </p:cNvPr>
            <p:cNvGrpSpPr/>
            <p:nvPr/>
          </p:nvGrpSpPr>
          <p:grpSpPr>
            <a:xfrm>
              <a:off x="3541767" y="890441"/>
              <a:ext cx="2707362" cy="3146565"/>
              <a:chOff x="4940944" y="754316"/>
              <a:chExt cx="3300571" cy="3670814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28F55ABF-A31C-4B3C-97F3-D6CB7203B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13" t="-1" r="36176" b="-1367"/>
              <a:stretch/>
            </p:blipFill>
            <p:spPr>
              <a:xfrm>
                <a:off x="4940944" y="754316"/>
                <a:ext cx="3300571" cy="3670814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63EB5955-BFB6-4116-9657-507C9BCDE1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14" t="26873" r="42690" b="51999"/>
              <a:stretch/>
            </p:blipFill>
            <p:spPr>
              <a:xfrm>
                <a:off x="5356097" y="963945"/>
                <a:ext cx="1200478" cy="1215227"/>
              </a:xfrm>
              <a:prstGeom prst="ellipse">
                <a:avLst/>
              </a:prstGeom>
              <a:ln w="19050" cap="rnd">
                <a:solidFill>
                  <a:srgbClr val="FF0000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8454F2E9-58D8-4A00-9A89-43D78013BF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561" t="51894" r="43743" b="26978"/>
              <a:stretch/>
            </p:blipFill>
            <p:spPr>
              <a:xfrm>
                <a:off x="5070029" y="2792345"/>
                <a:ext cx="1200478" cy="1215227"/>
              </a:xfrm>
              <a:prstGeom prst="ellipse">
                <a:avLst/>
              </a:prstGeom>
              <a:ln w="19050" cap="rnd">
                <a:solidFill>
                  <a:srgbClr val="FF0000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29" name="Conexão reta 28">
                <a:extLst>
                  <a:ext uri="{FF2B5EF4-FFF2-40B4-BE49-F238E27FC236}">
                    <a16:creationId xmlns:a16="http://schemas.microsoft.com/office/drawing/2014/main" id="{74440510-9E47-4833-911F-9335294F2C82}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 flipV="1">
                <a:off x="6094701" y="3399958"/>
                <a:ext cx="1199431" cy="42964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37DD9C9E-76DA-4852-9D0F-4AE00A2048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7176" y="2589723"/>
                <a:ext cx="1861827" cy="21482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>
                <a:extLst>
                  <a:ext uri="{FF2B5EF4-FFF2-40B4-BE49-F238E27FC236}">
                    <a16:creationId xmlns:a16="http://schemas.microsoft.com/office/drawing/2014/main" id="{707DC414-A858-471A-A333-D765D8C68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6666" y="2186648"/>
                <a:ext cx="1419240" cy="3435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>
                <a:extLst>
                  <a:ext uri="{FF2B5EF4-FFF2-40B4-BE49-F238E27FC236}">
                    <a16:creationId xmlns:a16="http://schemas.microsoft.com/office/drawing/2014/main" id="{820EBA52-0C3B-4327-A9E3-1431C9E8A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4701" y="963945"/>
                <a:ext cx="1402498" cy="7531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57E876DF-D6DC-4736-B445-CFFBE7310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41"/>
            <a:stretch/>
          </p:blipFill>
          <p:spPr>
            <a:xfrm>
              <a:off x="6398549" y="884178"/>
              <a:ext cx="4028967" cy="312616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D6F87A5-6F2A-499F-8130-D6764CD7F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3" t="6408" r="71829" b="78255"/>
            <a:stretch/>
          </p:blipFill>
          <p:spPr>
            <a:xfrm>
              <a:off x="6571792" y="2519773"/>
              <a:ext cx="1458019" cy="1391959"/>
            </a:xfrm>
            <a:prstGeom prst="ellipse">
              <a:avLst/>
            </a:prstGeom>
            <a:ln w="28575" cap="rnd">
              <a:solidFill>
                <a:srgbClr val="FF0000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984AB589-715E-4A01-8267-60F10EAB0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32" t="44517" r="53580" b="37584"/>
            <a:stretch/>
          </p:blipFill>
          <p:spPr>
            <a:xfrm>
              <a:off x="8949843" y="1913356"/>
              <a:ext cx="1362022" cy="1297784"/>
            </a:xfrm>
            <a:prstGeom prst="ellipse">
              <a:avLst/>
            </a:prstGeom>
            <a:ln w="28575" cap="rnd">
              <a:solidFill>
                <a:srgbClr val="FF0000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DA4FDAC5-F294-45E0-871C-4AC4BE243081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 flipH="1" flipV="1">
              <a:off x="7646311" y="1354877"/>
              <a:ext cx="383500" cy="18608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6232CC3D-A717-4749-B2CF-63CFA1088FD9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6785314" y="1268237"/>
              <a:ext cx="232805" cy="14553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C3AD3FCB-F515-4D84-B057-C5FEACA0919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V="1">
              <a:off x="8029811" y="1913356"/>
              <a:ext cx="1601043" cy="4262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3746520C-457D-490F-AC36-0B729710CFC4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>
              <a:off x="8030278" y="2868374"/>
              <a:ext cx="1600576" cy="3427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875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</Words>
  <Application>Microsoft Office PowerPoint</Application>
  <PresentationFormat>Ecrã Panorâmico</PresentationFormat>
  <Paragraphs>21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Miranda</dc:creator>
  <cp:lastModifiedBy>Miguel Miranda</cp:lastModifiedBy>
  <cp:revision>7</cp:revision>
  <dcterms:created xsi:type="dcterms:W3CDTF">2018-01-31T19:32:21Z</dcterms:created>
  <dcterms:modified xsi:type="dcterms:W3CDTF">2018-01-31T21:03:24Z</dcterms:modified>
</cp:coreProperties>
</file>